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9"/>
  </p:notesMasterIdLst>
  <p:handoutMasterIdLst>
    <p:handoutMasterId r:id="rId10"/>
  </p:handoutMasterIdLst>
  <p:sldIdLst>
    <p:sldId id="268" r:id="rId2"/>
    <p:sldId id="269" r:id="rId3"/>
    <p:sldId id="270" r:id="rId4"/>
    <p:sldId id="271" r:id="rId5"/>
    <p:sldId id="272" r:id="rId6"/>
    <p:sldId id="273" r:id="rId7"/>
    <p:sldId id="274" r:id="rId8"/>
  </p:sldIdLst>
  <p:sldSz cx="9144000" cy="6858000" type="screen4x3"/>
  <p:notesSz cx="6759575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2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00FF"/>
    <a:srgbClr val="FFCF01"/>
    <a:srgbClr val="0000FF"/>
    <a:srgbClr val="996633"/>
    <a:srgbClr val="009900"/>
    <a:srgbClr val="CC0099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465" autoAdjust="0"/>
    <p:restoredTop sz="90929"/>
  </p:normalViewPr>
  <p:slideViewPr>
    <p:cSldViewPr>
      <p:cViewPr varScale="1">
        <p:scale>
          <a:sx n="72" d="100"/>
          <a:sy n="72" d="100"/>
        </p:scale>
        <p:origin x="512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3108"/>
        <p:guide pos="212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C3415426-C501-45A7-9EBE-9905A3B2A62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A40064F7-96A1-4904-8DED-AC564ADB614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0638" y="0"/>
            <a:ext cx="2928937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7F69020D-2846-4BB4-8648-150AE143972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2600"/>
            <a:ext cx="2928938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6" rIns="91431" bIns="45716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AF78C2FB-2F1C-47F9-87AA-E0167337EBBB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0638" y="9372600"/>
            <a:ext cx="2928937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6" rIns="91431" bIns="45716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26EB490-A5A0-451F-B212-BFF68E8634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37.06564" units="1/cm"/>
          <inkml:channelProperty channel="Y" name="resolution" value="37.03704" units="1/cm"/>
          <inkml:channelProperty channel="T" name="resolution" value="1" units="1/dev"/>
        </inkml:channelProperties>
      </inkml:inkSource>
      <inkml:timestamp xml:id="ts0" timeString="2020-12-12T23:52:13.9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850">
    <iact:property name="dataType"/>
    <iact:actionData xml:id="d0">
      <inkml:trace xmlns:inkml="http://www.w3.org/2003/InkML" xml:id="stk0" contextRef="#ctx0" brushRef="#br0">13993 11372 0,'77'0'21,"-38"-20"-16,0 1 8,19 19-11,-19 0 12,0-19-8,19-1 1,1 1 0,-1 19 2,0 0-1,1-20-1,-21 20 2,1 0-2,20 0 0,-21 0 2,1 0 5,0 0-4,0 0-8,0-19 2,0 19 4,0 0-1,-20 0 10,1-20-9,-1 20 0,20 0 0,0 0 0,-20 0 0,-19-19 1,20 19-1,-1 0-3,20 0 5,19 0-1,-19 0-2,0 0 1,0 0 1</inkml:trace>
    </iact:actionData>
  </iact:action>
  <iact:action type="add" startTime="22967">
    <iact:property name="dataType"/>
    <iact:actionData xml:id="d1">
      <inkml:trace xmlns:inkml="http://www.w3.org/2003/InkML" xml:id="stk1" contextRef="#ctx0" brushRef="#br0">14323 12519 0,'19'-20'78,"40"1"-70,-1-1 1,-19 20-1,19-19 1,-19 0-1,0-1-1,19 20 2,-38 0 8,-1-19-12,20 19 2,0-20 5,19 1-7,20-1 5,0 1-3,-1 19-1,-18 0 1,-1 0 2,-39 0 7,-19-19 94,20 19-102,-1 0 5,1 0-1,18 0-5,1-20 9,-19 20 0,-1 0 80,1 0-72,19 0 38,-1 0-57,-18 0 7,-1 0 4</inkml:trace>
    </iact:actionData>
  </iact:action>
  <iact:action type="add" startTime="27301">
    <iact:property name="dataType"/>
    <iact:actionData xml:id="d2">
      <inkml:trace xmlns:inkml="http://www.w3.org/2003/InkML" xml:id="stk2" contextRef="#ctx0" brushRef="#br0">11563 11139 0,'59'0'166,"-1"19"-161,-19 1 5,0-1 1,0-19-8,19 0 10,-19 0 0,-20 0-5,1 0 0,-1 0 0,0 0 2,40 0-6,-20 0 12,-20 0-15,20 0 8,-20 0-3,20 0 4,0 19-4,-20-19 3,1 0 0,19 0-2,-20 0 2,20 0-2,0 0 3,0 0-4,19 0 1,-19 0-1,-20 0 8,1 0-8,-1 0 0,1 0-1,-1 0 5,1 0 6,-1 0 1,0 0-2,1 0-7,-1 0-1,1 0 3,19-19-4,0 19 4,19 0-3,-19 0 1,0 0 0,-20 0 0,0 0 0,1 0 72,-1 0-72</inkml:trace>
    </iact:actionData>
  </iact:action>
  <iact:action type="add" startTime="37819">
    <iact:property name="dataType"/>
    <iact:actionData xml:id="d3">
      <inkml:trace xmlns:inkml="http://www.w3.org/2003/InkML" xml:id="stk3" contextRef="#ctx0" brushRef="#br0">16441 11216 0,'20'-19'144,"18"19"-139,1 0 5,20 0-2,-1 0 2,0 0-4,-19 0 12,0 19-13,0-19-1,-20 20 3,1-1 14,-1-19 1,1 0-13,-1 0-1,20 0 1,0 0-4,19 0 4,0 0-1,-19 0 1,0 0-3,0 0 3,19 0-3,-38 0 5,19 0 5,-1 0-8,1 0 1,20-19-1,-21-1 1,1 20-4,20 0 6,-20 0-6,-39-19 7,19 19-8,20-19 69,-20 19-67,1 0 10,-1 0 64</inkml:trace>
    </iact:actionData>
  </iact:action>
  <iact:action type="add" startTime="39375">
    <iact:property name="dataType"/>
    <iact:actionData xml:id="d4">
      <inkml:trace xmlns:inkml="http://www.w3.org/2003/InkML" xml:id="stk4" contextRef="#ctx0" brushRef="#br0">17102 12227 0,'19'0'23,"20"-19"-17,20 19 5,-1-20-1,0 20-3,0-19 1,1 19 0,-40-20 1,1 20-1,-1 0-4,0 0 13,1 0-9,-1-19-2,1 0 8,19 19-11,19 0 6,0-20-1,1 20-1,18 0 0,-18 0 3,38 0-3,-39 0 2,-19 0-3,0 20 1,-20-20 3,1 0-3,-1 0 2,1 0 5,-1 0 3,20-20-1,0 20-7,38 0-2,-38 0 1,0 0 0,0 0 1,0 0-2,-20 0-1,1 0 27,-1 0-16,1 0-1,-1 0-7,1-19 8,-1 19 59</inkml:trace>
    </iact:actionData>
  </iact:action>
  <iact:action type="add" startTime="46179">
    <iact:property name="dataType"/>
    <iact:actionData xml:id="d5">
      <inkml:trace xmlns:inkml="http://www.w3.org/2003/InkML" xml:id="stk5" contextRef="#ctx0" brushRef="#br0">13779 14191 0,'39'0'141,"19"-20"-135,39 1 2,-19-1 6,38 20-11,1 0 11,0 0-11,-20 0 10,19-19-10,-38 19 4,-20 0 1,1 0 0,-20 0-1,-1 0 2,1 0-1,0 0 0,0 0 1,0 0-2,0 0 2,0 0-1,0 0 1,-1 0-2,-18 0 2,-1 0-4,1 0 7,-1 0 23</inkml:trace>
    </iact:actionData>
  </iact:action>
  <iact:action type="add" startTime="47551">
    <iact:property name="dataType"/>
    <iact:actionData xml:id="d6">
      <inkml:trace xmlns:inkml="http://www.w3.org/2003/InkML" xml:id="stk6" contextRef="#ctx0" brushRef="#br0">14459 16115 0,'58'0'144,"1"-19"-138,-1 19 5,0 0-6,-19 0 7,19 0-9,-19-20 10,19 20-10,1-19 11,-1 19-12,0-20 13,1 1-10,18 19 1,-18 0 0,-1 0 2,-19 0 0,0 0-1,-20 0 5,20 0-9,-19 0 9,-1 0-6,20 0 3,0-20-3,19 20 4,-19-19-5,0 19 7,0 0-7,-1 0 6</inkml:trace>
    </iact:actionData>
  </iact:action>
  <iact:action type="add" startTime="51323">
    <iact:property name="dataType"/>
    <iact:actionData xml:id="d7">
      <inkml:trace xmlns:inkml="http://www.w3.org/2003/InkML" xml:id="stk7" contextRef="#ctx0" brushRef="#br0">5034 9214 0,'19'0'79,"20"-19"0,58-1-72,39 20 1,-39-19 2,20 19-4,-39 0 3,-20 0-2,0 19 1,-19-19 1,-20 0-1,1 0 87,-1 0-89,1 0 10,-1 0 0,1 0 1,-1 0-10,0 0 9,1 0 221</inkml:trace>
    </iact:actionData>
  </iact:action>
  <iact:action type="add" startTime="55315">
    <iact:property name="dataType"/>
    <iact:actionData xml:id="d8">
      <inkml:trace xmlns:inkml="http://www.w3.org/2003/InkML" xml:id="stk8" contextRef="#ctx0" brushRef="#br0">17180 9389 0</inkml:trace>
    </iact:actionData>
  </iact:action>
  <iact:action type="add" startTime="55942">
    <iact:property name="dataType"/>
    <iact:actionData xml:id="d9">
      <inkml:trace xmlns:inkml="http://www.w3.org/2003/InkML" xml:id="stk9" contextRef="#ctx0" brushRef="#br0">16830 9350 0,'0'-19'128,"39"19"-121,-20 0 0,20-20 1,-20 20-1,1 0 2,-1-19-2,1 19 7,-1 0-2,1 0-6,19 0 5,-20-19-6,0 19 6,20 0-6,-19 0 7,-1 0-8,20 0 9,-20 0-10,1-20 5,-1 20 1,1 0 15,-1 0-8,1-19-8,-1 19 8,20 0-9,-20 0 2,1 0-2,-1-20 2,20 20-4,-20 0 2,20 0 3,20 0-2,-20 0 0,-1 0-1,1 0 0,-19 0 2,19 0-2,-20 0 2,0 0-1,20 20 6,0-20-11,19 19 12,1-19-12,-1 20 2,0-20 3,1 19 0,-40-19 1,1 19 7</inkml:trace>
    </iact:actionData>
  </iact:action>
  <iact:action type="add" startTime="58785">
    <iact:property name="dataType"/>
    <iact:actionData xml:id="d10">
      <inkml:trace xmlns:inkml="http://www.w3.org/2003/InkML" xml:id="stk10" contextRef="#ctx0" brushRef="#br0">14167 9117 0,'39'0'96,"20"0"-91,77-19 12,-97 19-9,-20-20 1,39 20-2,-19-19-2,19-1 5,1 1-1,-1 19-3,0 0 6,1 0-7,-1 0 6,0 0-3,1 0 0,-1 0-3,-19 0 3,0 19-3,-1-19 11,40 20-12,-20-20 3,1 0 0,-20 19 2,19-19-2,0 20 1,20-1-1,-39-19 5,19 19-5,-38-19-1,-1 0 3,0 0-2,-19 20 3,20-20-3,19 0 7,-20 0 2,1 0-8,-1 0 0,0 0 2,20 0-3,-19 0 12,-1 0-18,20 0 1,-19 0 6,-1 0-1,0 0 2,20 0-1,-19 0 88</inkml:trace>
    </iact:actionData>
  </iact:action>
  <iact:action type="add" startTime="60659">
    <iact:property name="dataType"/>
    <iact:actionData xml:id="d11">
      <inkml:trace xmlns:inkml="http://www.w3.org/2003/InkML" xml:id="stk11" contextRef="#ctx0" brushRef="#br0">18987 9331 0,'-19'0'6,"38"0"193,0 0-191,1 0-2,19 0 4,0-20-1,-1 1-4,1 0 3,0 19 1,0 0-3,-19 0 4,-1 0 7,20 0-11,-20 0 10,20 0-10,0 0 3,-20 0 2,20 0-4,0 0 0,0 0 0,19 0 2,-19 0 2,0 0-6,-19 0 3,18 0 1,1 0-3,-19 19 3,-1-19-2,20 0 1,0 19 1,0-19-1,-20 0-1,20 0 1,0 0 1,-20 0 0,1 0-5,19 0 11,-1 0-12,21 0 6,-20 0-2,0 0 2,-1 0-3,-18 0 3,-1 0 7,1 0 87</inkml:trace>
    </iact:actionData>
  </iact:action>
  <iact:action type="add" startTime="75945">
    <iact:property name="dataType"/>
    <iact:actionData xml:id="d12">
      <inkml:trace xmlns:inkml="http://www.w3.org/2003/InkML" xml:id="stk12" contextRef="#ctx0" brushRef="#br0">11797 8339 0,'0'-19'168,"0"0"-163,19 19 7,-19-20-7,19 20 5,20 0 7,-19 0-3,-1-19 8,20-1-5,19 20-4,1 0-9,38-19 3,-20 19 0,21 0 1,-40 0 0,20 0 0,-39 0 0,19 0 0,-39 0 1,1 0-2,-1 0 2,20 0 8,0 0-10,0 0 2,0 0-5,0 0 9,-20 0-10,0 0 11,20 0 4,-19 0-9,-1 0 8,20 0-2,-20 0-7,1 0 2,-1 0-4,40-20-1,-40 20 11,20 0 6,-39-19-16,19 19 0,1-20 10,19 20-7,-20 0-2,0-19 1,1 19 0,-1 0 8,1 0-8,-1 0 9,20 0-2,0 0 2,19 0-9,1 0-4,-1 0 7,-19 0-4,-20 0 3,1 0 3,-1 0 7,0 0-16,1 0 12,19 0-10,-20 0 4,1 0-3,18 0 1,-18 0 1,-1 0-3,1 0 185</inkml:trace>
    </iact:actionData>
  </iact:action>
  <iact:action type="add" startTime="80630">
    <iact:property name="dataType"/>
    <iact:actionData xml:id="d13">
      <inkml:trace xmlns:inkml="http://www.w3.org/2003/InkML" xml:id="stk13" contextRef="#ctx0" brushRef="#br0">3440 8164 0,'19'-19'30,"1"0"-16,-1 19 4,-19-20-7,20 20 2,-20-19 4,19 19-9,1 0 13,-20-20-14,19 1 8,0 19-5,20 0 0,39-20-5,-20 1 3,-19 19 0,20 0 0,18 0 0,-18 0 1,-1 19-2,0-19 0,-19 0 3,19 0-1,-19 20-4,0-20 7,0 0-9,-20 0 10,1 0-8,19 0 3,19 0 0,0 0 0,20 0 0,-20 0 0,-19 0 0,0 0 1,-20 0 6,1 0 1,-1 0-2,20 0 2,0 0-8,0 0 0,19-20 1,1 20-2,-1 0 1,-19 0 0,-20 0 0,1 0 0,-1 0 0,0 0 8,1 0 8,-1 0-8,1 0-8,-1 0-1,1 0 1,-1 0 17,0 0-16,1 0 16,-1-19-9,-19 0-10,20 19 10</inkml:trace>
    </iact:actionData>
  </iact:action>
  <iact:action type="add" startTime="95115">
    <iact:property name="dataType"/>
    <iact:actionData xml:id="d14">
      <inkml:trace xmlns:inkml="http://www.w3.org/2003/InkML" xml:id="stk14" contextRef="#ctx0" brushRef="#br0">11583 10225 0</inkml:trace>
    </iact:actionData>
  </iact:action>
  <iact:action type="add" startTime="98821">
    <iact:property name="dataType"/>
    <iact:actionData xml:id="d15">
      <inkml:trace xmlns:inkml="http://www.w3.org/2003/InkML" xml:id="stk15" contextRef="#ctx0" brushRef="#br0">13526 10069 0,'20'0'232,"-1"0"-224,0 0 5,20-19-9,20 19 0,-1 0 5,0 0-2,0 0 3,-19 0-2,-19 0 12,19 0-9,0 0 5,-1 0-8,21 0-1,-20 0 2,-1-19-2,1 19 9,-19 0-8,-1 0-1,1 0 11,-1 0-13,0 0-1,20 0 2,-39-20-1,39 20 6,0 0-2,19 0-1,-19-19-3,20-1 5,-21 20-4,-18 0 5,-1 0-8,1 0 14,-1 0-1,1 0-2,-1 0-11,39 0 5,1 0-2,-21 0 3,1 0-2,-19 0 2,19 0-1,-20 0 0,20-19 0,0 19 0,0 0 1,0 0-2,-1 0 0,-18-20 2</inkml:trace>
    </iact:actionData>
  </iact:action>
  <iact:action type="add" startTime="100235">
    <iact:property name="dataType"/>
    <iact:actionData xml:id="d16">
      <inkml:trace xmlns:inkml="http://www.w3.org/2003/InkML" xml:id="stk16" contextRef="#ctx0" brushRef="#br0">15858 10167 0,'58'0'150,"-19"-20"-144,20 20 1,-1 0 1,20 0 0,19 0 0,-39 0 8,0 0-12,-19 0 2,20 20 1,-1-20 4,0 0-4,1 0 0,-21 0 1,1 0 0,0 0 0,0 0 0,-20 0 1,1 0-1,-1 0 3,1 0 2,-1 0-8,1 0 6,18 0-6,1 19 3,0-19 0,0 0 5,0 0-11,0 20 6,19-1 1,0-19-2,20 19 0,0-19 1,-20 20-1,-19-1 2,0-19 1,0 0-3,0 0-1,0 0 3,-20 0 2,0 0-5,20 0 2,0 0 1,-19 0-2,-1 0 1,0 0 0,1 0 0,-1 20 0,1-20 8,19 0-10,-1 0 2,1 19 0,0-19 0,0 20 1,0-20-2,19 0 2,-19 0-4,-19 0 7,-1 19-5,0-19 2,20 0-2,-19 0 0,-1 0 1,20 0 0,0 0 0,-20 0 8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37.06564" units="1/cm"/>
          <inkml:channelProperty channel="Y" name="resolution" value="37.03704" units="1/cm"/>
          <inkml:channelProperty channel="T" name="resolution" value="1" units="1/dev"/>
        </inkml:channelProperties>
      </inkml:inkSource>
      <inkml:timestamp xml:id="ts0" timeString="2020-12-12T23:55:16.8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6113">
    <iact:property name="dataType"/>
    <iact:actionData xml:id="d0">
      <inkml:trace xmlns:inkml="http://www.w3.org/2003/InkML" xml:id="stk0" contextRef="#ctx0" brushRef="#br0">10436 4082 0,'0'20'83,"0"58"-74,-19 19-1,-20 19 0,19 1 1,1 77 10,0-96-11,-1-40-1,1 0 0,19 1 0,-20-21 1,20 21 0,0 18 10,-19-38-12,19 0 2,0 20 7,0-1-9,-20 0 0,20 1 0,0-1 0,0-19 3,0-20-1,0 1 1,-19 38-2,19-39 2,-19-19-2,19 39 3,0-19 1,0 19 1,0-1-10,-20-18 13,20 19-5,0 0-4,0 19 0,0-19 1,0 0-1,0 0 2,0 19-1,0-19 4,0 0-4,0-1 2,0 21-2,20-1 2,-20 39-2,0-19 3,0 19-4,0-38 0,0 18 7,19 40-11,-19-59 10,19 1-2,-19-1-8,20 0 13,-1 1-8,-19-1 3,0-19-4,0 19 4,20 0-3,-20-19-6,0 0 9,0 0-3,0 0 4,0-20-5,0 20 3,0-19-2,19 19-2,-19-20 6,0 39-1,0-19-3,0 0 2,0 0-2,0-20-1,0 1 1,0-1 7,0 1-8,0-1 10,0 1-14,0-1 8,0 0 10,0 1 34,0-1-38,0 1-1</inkml:trace>
    </iact:actionData>
  </iact:action>
  <iact:action type="add" startTime="28802">
    <iact:property name="dataType"/>
    <iact:actionData xml:id="d1">
      <inkml:trace xmlns:inkml="http://www.w3.org/2003/InkML" xml:id="stk1" contextRef="#ctx0" brushRef="#br0">12107 5249 0,'20'0'185,"-1"0"-182,1 0 10,-1 0 2,1-20 2,-1 20-8,20 0-2,0-19 1,0 19 1,-20 0-5,20-20 2,0 20 3,-20 0 6,1 0-8,-1 0-5,1 0 105</inkml:trace>
    </iact:actionData>
  </iact:action>
  <iact:action type="add" startTime="29969">
    <iact:property name="dataType"/>
    <iact:actionData xml:id="d2">
      <inkml:trace xmlns:inkml="http://www.w3.org/2003/InkML" xml:id="stk2" contextRef="#ctx0" brushRef="#br0">12107 5929 0,'0'19'63,"0"1"-49,59-20 88,18 0-90,-18 0-3,19 0-2,-20 0 2,0 0-2,-19 0 2,-20 19-2,1-19-3,-20 20 16,19-20 50</inkml:trace>
    </iact:actionData>
  </iact:action>
  <iact:action type="add" startTime="33389">
    <iact:property name="dataType"/>
    <iact:actionData xml:id="d3">
      <inkml:trace xmlns:inkml="http://www.w3.org/2003/InkML" xml:id="stk3" contextRef="#ctx0" brushRef="#br0">11155 6843 0,'-19'0'41,"38"-20"30,1 1-56,18-1-12,-18 20 8,19-19-5,19-1 4,0 1-2,20 0 1,0 19-2,0 0 0,38 0 0,1 0 0,19 0 0,0 19 2,-20 0-2,-38-19 3,-39 0-2,39 0 2,-59 0-3,20 0 2,-19 0-2,-1 0 2,20 0-2,0 0 2,0 0-1,-1 0 1,1 20-2,0-20-2,0 0 5,0 0-3,-20 0 4,1 0-2,-1 0 9,78 0-11,-58 0 2,20 19-2,-21 1 2,21-20-2,-1 0 2,0 19-7,1 1 8,-1-20-4,0 0-1,1 0 6,-21 0-4,1 0 5,-19 0-10,-1 0 11,1 0-7,-1 0 4,0 0 1</inkml:trace>
    </iact:actionData>
  </iact:action>
  <iact:action type="add" startTime="34841">
    <iact:property name="dataType"/>
    <iact:actionData xml:id="d4">
      <inkml:trace xmlns:inkml="http://www.w3.org/2003/InkML" xml:id="stk4" contextRef="#ctx0" brushRef="#br0">11213 7542 0,'59'0'99,"-20"0"-91,0 0 0,19 0 2,-19 0-4,0 0 1,19 0 2,-19-19-2,0 19 2,-20 0-1,0-19 2,20 19-1,0 0-1,20 0 7,-1 0-9,0 0 4,20 0-7,38-20 5,-18 20 0,-21 0 1,-18 0-1,-20 20-2,19-1 4,-19-19-4,0 0 4,-1 0-3,21 0 3,-20 0-5,19 0 2,0 0-1,1 0 8,-1 0-12,-19 0 12,0 0-7,-1 0-5,-18 0 8,-1 0-4,1 0 3,-1 19 3,1-19-6,-1 0 0,0 0 3,20 20-2,0-1 2,0-19-2,19 20 4,-19-1-10,-19 1 13,19-20-12,-20 19 13,0 1-7,1-20 1,-1 0 2,1 0-4,-1 0 8,20 0-9,-20 0 0,1 0-3,-1 0 81</inkml:trace>
    </iact:actionData>
  </iact:action>
  <iact:action type="add" startTime="36619">
    <iact:property name="dataType"/>
    <iact:actionData xml:id="d5">
      <inkml:trace xmlns:inkml="http://www.w3.org/2003/InkML" xml:id="stk5" contextRef="#ctx0" brushRef="#br0">10903 8378 0,'19'0'55,"0"0"-45,1 0 1,-1 0 0,20-19-1,0-1-2,0 20 1,19 0-2,0 0-2,1 0 2,-1 0 8,0 0-7,-19 20 0,20-20-1,-21 19 3,21-19-3,-20 20 3,-1-1-2,21-19-7,-20 0 7,0 0-2,-1 0 0,-18 0 6,-1 0-4,1 0 0,-1 0 2,1 0-3,-1 0 2,20 0 7,-20 0-9,20 0 3,0 0-9,0 0 14,19 0-9,-19 0 0,-20 0 0,20 0 1,0 0 3,0 20-3,0-20 2,0 0 7,0 0-9,19 0 2,-19 0-7,19 0 4,0 0 4,20 0-4,-19 0 0,-1 0 0,-19 0 3,-20 0-2,1 0 8,-1 0-8,0 0 0,20 0 13,58 0-14,-58 0 4,20 0-3,-1-20-6,0 1 8,1 19-2,-1-20 4,-39 20-5,20 0 3,-19-19-2,-1 19 2,0 0-1,-19-20 2,20 20-4,-1 0 10</inkml:trace>
    </iact:actionData>
  </iact:action>
  <iact:action type="add" startTime="47325">
    <iact:property name="dataType"/>
    <iact:actionData xml:id="d6">
      <inkml:trace xmlns:inkml="http://www.w3.org/2003/InkML" xml:id="stk6" contextRef="#ctx0" brushRef="#br0">16830 12499 0,'0'-19'85,"19"-1"-69,20 20-5,19-19-2,1 19-8,-20 0 6,0 0 0,19-19 2,-19 19-1,0 0 0,-1 0-2,-18 0 1,-1 0 2,20 0-2,0 0 4,0 0-6,19-20 6,0 20-5,1 0 0,-1 0 0,-19 0 9,19 0-9,20 0 3,-20 0-7,-19 0 9,0 0-5,19 0 0,-38 0 3,19 0-1,0 0 1,-1 0-2,1 0 2,20 0-2,-1 20 2,0-20-2,0 19-1,1 0 7,-1-19-5,0 20-6,1-1 12,-1-19-8,-19 20 0,0-20 1,0 0 8,-1 0-9,-18 0 4,19 0-4,0 0 0,-1 0 15,-18 0-14,19 0 3,19 0-3,0 0-1,1 0 0,-1 0 0,0 0 4,-19 0-1,0 0-3,-20 0 2,20 19 2,-19-19 4,-1 0 1,1 0 1,-1 0 8</inkml:trace>
    </iact:actionData>
  </iact:action>
  <iact:action type="add" startTime="73370">
    <iact:property name="dataType"/>
    <iact:actionData xml:id="d7">
      <inkml:trace xmlns:inkml="http://www.w3.org/2003/InkML" xml:id="stk7" contextRef="#ctx0" brushRef="#br0">17588 9175 0,'19'0'162,"20"0"-147,-19 0 1,-1 0-9,0 0 9,1 0 1,19 0 2,-20 0-11,20 0 0,0 0-6,-20 0 12,40 0-5,-21 0-1,1 0 0,0 0 1,-19 0 0,-1 0 6,1 0-1,-1 0-12,0 0 17,1 0-3,-1 0-9,1 0 9,-1 0 0,20 0-4,-20 0 4,20 0-1,-19 0-8,-1-19-5,20 19 10,0 0-6,0 0 7,0 0-3,-1 0-3,1 0 6,0 0-11,0 0 10,0 0-5,0 0-2,0 0 6,0 0-1,-1 0-3,-18 0-1,-1 0 2,20 0-1,0 0 0,0 0 1,-20 0-1,40 0 10,-40 0-15,20 0 4,-20 0 3,1 0-1,38 19 3,-38-19-5,-1 0 3,20 0 0,19 20-2,-19-20 11,0 0-10,0 0 0,0 0-1,-20 0 2,0 0-2,1 0 3,-1 0-4,1 0 5,19 0-5,0-20 3,-1 20-2,-18 0 2,19 0-1,-20 0 1,20 0-1,0 0 1,0 0-3,0 0 2,19 0-2,-19 0 1,-20 0 1,20 0-1,-20 0 2,1 0 6,-1 0 32</inkml:trace>
    </iact:actionData>
  </iact:action>
  <iact:action type="add" startTime="84330">
    <iact:property name="dataType"/>
    <iact:actionData xml:id="d8">
      <inkml:trace xmlns:inkml="http://www.w3.org/2003/InkML" xml:id="stk8" contextRef="#ctx0" brushRef="#br0">16810 9914 0,'39'-19'94,"-39"-40"-86,20 1 0,-1-20-1,-19 20 0,20 0 3,-20-1-2,0 1-1,0 0 1,0-1-1,0 1 3,19 0-3,-19 19-5,0-20 13,0 21-13,0 18 6,0-19 0,0 20 1,0-40-1,-19 59 1,19-38-2,-20 38-1,1-20 3,-1 1 8,1-20-1,-1 19-6,20 1-2,-19 0 1,0-1 1,-1 1-2,1 19 1,-1-20-8,1 1 7,-1 19 0,20-20 0,-19 20 0,19-19 0,-19-1-1,-1 1 8,1 19-6,19-19-1,-20 19 1,20-20-6,-19 20 11,19-19-6,-20-1 0,1 20 9,-1-19-16,1-1 24,0 20-4,-1 0-6,1 0-8,-1-19 2,20 0-2,-39 19 1,1-20 0,-1 20 1,0-19-8,0 19 16,0 0-9,-19 0-7,19 0 8,0 0-2,-19 0 1,-20 0 0,0 0-1,1 0 2,-1 0-1,-19 0 1,58 0-1,-19 0 0,38 0 0,1 0 1,-1 0-1,1 0 19,-1 0 81,1 0-94,-20 0-6,20 0 0,-1 0 7,1 0 102,-1 0-107,-19 0-2,1 0 5,-1 0-11,-20 0 6,1 0 1</inkml:trace>
    </iact:actionData>
  </iact:action>
  <iact:action type="add" startTime="85830">
    <iact:property name="dataType"/>
    <iact:actionData xml:id="d9">
      <inkml:trace xmlns:inkml="http://www.w3.org/2003/InkML" xml:id="stk9" contextRef="#ctx0" brushRef="#br0">15042 8281 0,'-39'0'115,"20"0"-112,-20 20 10,19-1-6,1 0 1,-1-19 1,20 20-1,-19-20-6,19 19 187,39 1-172,39 58-1,-59-78-7,1 38-1,-1-38 2,0 20-2,-19-1 0,20-19 0,-1 20-3,1-1 6,-1-19 105,-19 20-87,20-20 12,-98-59 65</inkml:trace>
    </iact:actionData>
  </iact:action>
  <iact:action type="add" startTime="87870">
    <iact:property name="dataType"/>
    <iact:actionData xml:id="d10">
      <inkml:trace xmlns:inkml="http://www.w3.org/2003/InkML" xml:id="stk10" contextRef="#ctx0" brushRef="#br0">12088 5171 0,'-19'0'15,"19"-20"133,-20 1-140,20 0 0,-19-1 3,-1 1-7,20-1 13,0 1-4,0-1 15,0 1-14,0 0 1,0-1-7,0 1 0,0-1 8,0 1-9,0-1 0,0 1 5,0-1 8,0 1-16,0 0 15,0-1-3,0 1-1,20-1 2,-20 1-11,19 19 1,-19-20 1,20 1-6,-1 0 12,-19-1 10,19 20-15,-19-19 43,20 19-44,-1-20 0,1 20-1,-1-19 17,1 19-1,-20-20-16,38 1 1,-18-1 6,-1 20-7,20 0 1,-19 0 1,-1 0-2,1 0 30,-1 0-3,0 0-12,40 20-15,-40-20 2,1 19 0,-1-19-1,0 0-1,1 0 111,-20 20-110,19-1 1,1 1 7,-1-20-8,-19 19 0,20-19 1,-20 20-2,19-1 2,-19 0-1,19 20 1,-19-19 7,0-1-3,0 1-2,0-1-6,0 0 11,0 1 7,0-1-11,0 1-1,0-1 5,0 1 0,0-1-8,-19 1 9,19-1-2,0 0 4,-19 1-11,-1-1 9,1-19-10,19 20 0,-20-20 1,20 19-7,-19 1 6,-1-20 14,20 19-12,-19-19-2,0 19 10,-1-19-15,20 20 6,-19-1 75,-1-19-76,1 20 9</inkml:trace>
    </iact:actionData>
  </iact:action>
  <iact:action type="add" startTime="97829">
    <iact:property name="dataType"/>
    <iact:actionData xml:id="d11">
      <inkml:trace xmlns:inkml="http://www.w3.org/2003/InkML" xml:id="stk11" contextRef="#ctx0" brushRef="#br0">6627 11041 0,'0'-19'84,"58"19"-82,-19 0 12,20 0-3,77 0-2,-78 0-1,-39 0 7,1 0 15,-1 0-23,20 0 1,0 0-1,19 0 1,1 0 3,-1-19-3,0-1-1,-19 20-5,-39-19 6,19 19-1,1 0 14,-1-20-10,1 20 23,-20-19-26,19 19 0,-19-20-2,39 1 4,0 19-3,-20 0 2,1 0-2,-20-39 98,-58-78-98,19 20 2,-20-19 1,20 18-3,1 40 0,18 19 2,20-19-1,-19 19-1,-1 0 0,20 20 2,-19-1 7,-1 20 102,-77 0-102,-39 0-8,-19 0 0,-1 0 1,1 0-1,38 0-1,59 20 1,38-20 1,1 0-2,19 19 59,-19 1-44,-1-1-20,20 0 11,0 1-4,-19 19-1,-1-39-1,20 19 3,-19 1-8,19-1 15,0 1 33,-20-1-34,1 20 0,19-20-8,0 20-1,0 0-6,0 19 6,0 1 0,0 18 2,39 40-3,0 0 4,19-1-3,0-57 2,-38-1 0,-1-39 0,1 1-2,-1-1 10,1 1-6,38-20 79,0 0-88,20 0 16,19 0-14,39 0 4,-19 0 1,-20 0-1,-39 0 2,-19 0 13,-20 0-16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37.06564" units="1/cm"/>
          <inkml:channelProperty channel="Y" name="resolution" value="37.03704" units="1/cm"/>
          <inkml:channelProperty channel="T" name="resolution" value="1" units="1/dev"/>
        </inkml:channelProperties>
      </inkml:inkSource>
      <inkml:timestamp xml:id="ts0" timeString="2020-12-13T00:01:02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1052">
    <iact:property name="dataType"/>
    <iact:actionData xml:id="d0">
      <inkml:trace xmlns:inkml="http://www.w3.org/2003/InkML" xml:id="stk0" contextRef="#ctx0" brushRef="#br0">5733 4763 0,'20'0'299,"-1"0"-273,0-20 22,1 20-40,-1-19 0,1 19 0,-1 0 6,1-20-7,-1 20 3,0 0 4,1-19 2,-1 19-9,1-19 13,-1 19-4,20 0-7,-19 0 7,-1 0-3,0 0-5,1 0 16,-1 0-9,20 0 1,-19 0 0,-1 0 1,0 0 5,1 0-15,-1 0 20,1 0-6</inkml:trace>
    </iact:actionData>
  </iact:action>
  <iact:action type="add" startTime="22626">
    <iact:property name="dataType"/>
    <iact:actionData xml:id="d1">
      <inkml:trace xmlns:inkml="http://www.w3.org/2003/InkML" xml:id="stk1" contextRef="#ctx0" brushRef="#br0">5131 9992 0,'0'-20'145,"39"20"-140,-1 0 6,-18 0-3,-1 0 1,1 0-2,-1 0 1,20 0-1,-20 0 2,20 0-2,-19 0 3,19 0-3,0 0 3,-1 0-5,1 0 5,-19 0-4,19 0 4,19 0-4,-19-19-1,0 19 3,-1-20-1,21 20 2,-20 0-3,-1 0 4,21 0-1,-20 0 0,0 0-1,-20 0-1,0 0 0,1 0 9,-1-19-7,1 19-2,19 0 3,-20 0-4,20 0 0,0 0 6,0 0-3,19 0-2,-39 0 2,20 0-3,-19 0 0,19 0 0,19 0 0,-39 0 6,1 0-5,-1 0 2,20 0-3,0 0 4,-20 0-4,20 0 4,-19 0-3,-1 0-2,0 0 8,20 0-10,-19-19 10,19 19-3,-20-20-4,39 20 4,-19 0-4,0 0-1,19 0 2,-19 0 0,0 0 3,-19 0-3,18 0 2,-18 0 13,-1 0-17,1 0 4,19 0 8,38 0-12,-38 0 2,0 20 4,19-20-3,-19 0-1,0 0 5,58 0-2,-58 0-1,-19 0-2,18 0 2,-18 0-3,-1 0 2,1 0 0,-1 0 11,1 0-6,-1 0-6,0 0 0,20 0 2,0 0-1,0 0 1,0 0-2,0 0 3,0 0-3,19 0 2,-19 0-2,0 0 3,0 0-3,-20 0 2,39 0-3,-19 0 0,19 0 0,1 0 1,-1-20 2,0 20-2,-19 0 2,20 0-2,-21 0 2,1-19-2,-19 19 3,19 0-3,-20 0 2,20 0-1,-20 0 1,1 0-3,38-20 5,-19 20-8,0 0 17,-20 0-3,1 0 4,-1 0-2,1 0-13,18 0 1,1 0 0,0 0 1,0 0-3,0 0 6,-20 0-2,20 0-2,-19 0 9,-1 0-10,0 0 6,1 0-3,38 0-2,-38 0 10,-1 0-2,1-19-2,-1 19 47,0 0-31</inkml:trace>
    </iact:actionData>
  </iact:action>
  <iact:action type="add" startTime="26132">
    <iact:property name="dataType"/>
    <iact:actionData xml:id="d2">
      <inkml:trace xmlns:inkml="http://www.w3.org/2003/InkML" xml:id="stk2" contextRef="#ctx0" brushRef="#br0">4723 16096 0,'19'-20'203,"0"1"-200,1 19 17,-1-20-12,1 20 3,-1 0 4,1 0-8,-1 0 2,1 0-2,-1 0-2,0 0 0,20-19 3,-19 19 1,-1 0-2,39 0 3,-38 0 6,-1 0-8,1 0 1,-1-20-2,1 20 2,18 0 8,21 0-10,-40 0 3,20 0-4,-20 0 4,1 0-9,19 0 15,-20 0-9,20 0 4,19 0-4,-19 0 2,20 0-3,-1 0 4,-19 0-2,19 0 1,-19 0-6,19 0 10,-38 20-6,-1-20 2,0 0-2,40 0-1,-40 0-1,20 0 13,-19 0-4,-1 0-8,0 0 1,1 0 4,-1 0 6,1 0-5,-1 0 4,1 0 1,18 0-11,1 0 2,0 0 9,-19 0-1,-1-20 59,0 20-66</inkml:trace>
    </iact:actionData>
  </iact:action>
  <iact:action type="add" startTime="67859">
    <iact:property name="dataType"/>
    <iact:actionData xml:id="d3">
      <inkml:trace xmlns:inkml="http://www.w3.org/2003/InkML" xml:id="stk3" contextRef="#ctx0" brushRef="#br0">5053 4879 0,'0'-19'134,"39"19"-115,58-39-10,-78 39-1,20-19 1,0 19-1,-19-20 1,-1 20-2,0 0 15,-19-19 43,20 19-58,-1 0 14,1 0-10,-1 0 6,1 0-9,-1 0 8,1 0 1,-1-20 214</inkml:trace>
    </iact:actionData>
  </iact:action>
  <iact:action type="add" startTime="69552">
    <iact:property name="dataType"/>
    <iact:actionData xml:id="d4">
      <inkml:trace xmlns:inkml="http://www.w3.org/2003/InkML" xml:id="stk4" contextRef="#ctx0" brushRef="#br0">9076 7095 0,'19'-19'90,"1"19"-75,-1-20 47,-19 1-55,39 19-1,-20 0 12,1 0 16,-1-19-26,20 19 0,0 0 0,0-20 0,0 20-1,0-19 2,-20 19-1,20 0 3,-20 0 2,1 0-3,-1 0-3,1 0 2,-1 0-2,20 0-5,19 0 7,-19 0 5,19 0-8,-19 0 0,-19 0 1,-1 0 8,1 0-6,-1 0 15,20-20-7,19 20 1,39-19-12,-38-1 4,-40 20-4,1 0 4,18-19 83,1 0-84,0 19-2,-19 0 18,18 0-15,-18 0 2,-1-20-2,20 20-4,19-19 0,1 19 1,-20-20-1,-1 20 2,1 0 4,0 0-2,-19 0-3,19 0-1,-20 0 0,0 0 4,20 0-4,-19 0 0,-1 0 5,1 0-2,38 0-1,0 0 1,0 0-2,20 0 3,-20 0-4,1 20 0,-20-1 1,0-19 8,19 0-9,0 20 4,0-20-8,-19 0 8,20 19-4,-1-19 0,-19 0 4,0 0-3,19 0 2,-19 0-2,0 0 2,19-19-2,0 19-1,-19-20 6,19 1-3,-19 19-3,0-20-1,0 20 8,19 0-3,-19 0-4,20 0 4,-1 0-4,-19 0 4,19 0-4,-19 0 0,19 0 0,-19 0 1,0 0 3,0 0-4,19 0 3,-19 0-1,0 0 1,19 0-2,0 0 2,1 0-2,-1 0 2,0 20-2,1-20-1,-21 0 2,1 0 6,-19 0-13,38 0 13,0 0-7,1 0 3,-1 0-4,20-20 0,-20 20-1,0 0 7,-19 0-6,0 0 1,0-19 1,-20 19-2,1 0 15,19-20-13,-20 20 0,20 0 0,0-19 0,19 19 0,0 0 0,1 0 1,-20 0-2,-1 0 2,1 0-2,0-20 3,20 20-3,-1 0 3,0 0-3,20 0 2,38 0-5,-18 20 2,-21-20 9,21 0-13,-21 0 6,-18 0-1,18-20 0,40 1 12,-59 0-12,1 19 3,18-20-4,1 1 4,-20-1-4,-19 20 4,19-19-3,1-1-1,-1 1 0,20 0 1,19 19 1,-19 0 7,-1-20-14,-18 20 10,18-19-5,-18-1 1,-1 20 2,0 0-3,-19-19 4,0 19-3,19 0-2,1 0 8,-1 0-4,-19 0-3,-20 0 4,20 0-8,-19 0 20,-1 0-6,0 0 0,1 19-9,19-19 2,19 20-2,0-1-4,20 1 11,-20-20-7,1 19 1,18-19 0,-18 19 1,18 1-1,-18-20-1,-1 19 1,0-19 1,1 0-1,18 20 0,1-20-7,0 19 12,-20 1-11,1-1 7,-1-19 6,-19 19-6,-20 1 0,1-20-8,-1 19 25,0-19-13,1 0-4,-20 20-2,19-1 2,1-19-3,-1 20 6,1-1 3,-1 1-8</inkml:trace>
    </iact:actionData>
  </iact:action>
  <iact:action type="add" startTime="72525">
    <iact:property name="dataType"/>
    <iact:actionData xml:id="d5">
      <inkml:trace xmlns:inkml="http://www.w3.org/2003/InkML" xml:id="stk5" contextRef="#ctx0" brushRef="#br0">11777 8223 0,'78'-20'102,"19"1"-89,20-1-3,38 1-2,59-20-7,-39 20 7,19-1 0,-38 1 1,-1-1-2,-38 1 3,-20 19-2,-19-19 0,19 19 0,-39 0 2,20 0-2,-20 0 0,20 0-2,-20 0 4,0 0-4,-19 0 0,0 0 2,0 0 0,19 0 2,59-20 7,19 20-3,-39 0-7,20 0 1,-20-19 0,19-1 1,-18 20-2,18 0 2,-38 0-3,0 0 1,-20 0 6,0 0-7,1 0 1,-21 0 2,-18 0-2,-1 0 84,-96-19-11</inkml:trace>
    </iact:actionData>
  </iact:action>
  <iact:action type="add" startTime="74095">
    <iact:property name="dataType"/>
    <iact:actionData xml:id="d6">
      <inkml:trace xmlns:inkml="http://www.w3.org/2003/InkML" xml:id="stk6" contextRef="#ctx0" brushRef="#br0">9853 6707 0,'0'-20'157,"39"20"-143,-20 0 1,1 0-6,19 0 0,-20 0 0,1 0 0,-1 0 4,0 0 4,1 0-7,19 0 0,19 20-1,-19-20-1,-20 0-1,1 0 2,-1 0-1,1 0 71,-1 0-62,20-20 66,-20 20-75,1 0 0,-1 0 1,1-19-2,-1 19 31,20 0-22,0 0-9,0 0 2,-20-20-1,1 20 0,18 0-1,-18 0 9,-1 0-2,20 0 2,0 0-9,-19 0 0,18 0 0,1 0 1,0 0 0,-19 0 1,-1 0 7,0 0 34,20 0-31,0 20-12,19-1 3,-38-19-4,-1 0 17,1 20-14,-1-20 51,1 0-53,-1 0 1,0 0 9,1 0 20,-1 0-31,1 0 2,19 0 0,19 19 0,-19-19 0,0 0 8,0 0-9,-20 0 1,20 0-7,-39 19 12,19-19-6,1 0 7,-1 0-7,1 0 5,18 0-10,1 0 11,-19 0-6,-1 0 2,20 0-2,0 0 2,-20 0-2,1 0 0,38 0 1,-38 0-2,-1 0 1,20 0-1,0 0 3,0 0 5,-20 0-7,0 0-1,1 0 19,-1 0-1,20 0-4,-19 0 3,-1 0-13,-19-19-3,19 19 8,1 0-14,-1 0 14,1-19 9,-1 19-15,1 0-1,-1 0 0,1-20 0,-1 20 2,0 0 6,1-19 1,-1 19-10,20 0 2,-19-20-1,-1 20 1,0 0 1,1 0-2,-1 0 1,1 0-3,-1 0 11,20 0-2,-20 0 5,1-19-5,-1 19 1,1 0-9,-1 0 10,1 0 7,19 0-9,-1 0-6,1 0 3,-19 0 1,-1 0-11,1 0 9,-1 0 3,0 0 2,1 0 4,-1 0-11,1 0-1,-1 0 0,1 0 0,-1 0 6,0-20-5,1 20-1,-1-19 2,1 19 2,-1 0-4,1-19-1,-1 19 3,20-20 2,0 20-3,-20 0-1,1 0 3,-1 0-2,1-19 55,-1 19-49,0 0 0,1 0-8,-1 0 7,1-20 1,-1 20 1,1 0-6,-1 0 5,0 0 1,-19-19-1,20 19 2,-1 0-10,1 0 7,-1 0 9,1 0-9,-1 0-6</inkml:trace>
    </iact:actionData>
  </iact:action>
  <iact:action type="add" startTime="78501">
    <iact:property name="dataType"/>
    <iact:actionData xml:id="d7">
      <inkml:trace xmlns:inkml="http://www.w3.org/2003/InkML" xml:id="stk7" contextRef="#ctx0" brushRef="#br0">12924 5676 0,'0'59'100,"0"-20"-85,0-1-12,-20 21 6,20-20 2,-19-1-5,19 1 3,0-19-3,0-1 94,0 1-91,0-1 9,0 1-2,-20-20-9,20 19-3,0 0 8,0 1 4</inkml:trace>
    </iact:actionData>
  </iact:action>
  <iact:action type="add" startTime="79323">
    <iact:property name="dataType"/>
    <iact:actionData xml:id="d8">
      <inkml:trace xmlns:inkml="http://www.w3.org/2003/InkML" xml:id="stk8" contextRef="#ctx0" brushRef="#br0">12729 6065 0,'0'20'249,"0"18"-242,0-18-1,20-1 10,-20 1-9,0 19 2,19-1-2,1-38 2,-20 20-2,0-1-1,19-19 20,39-39 191,20-38-211,-20 38 9,20-19-8,-39 38 1,0-19-6,-20 20 14</inkml:trace>
    </iact:actionData>
  </iact:action>
  <iact:action type="add" startTime="83711">
    <iact:property name="dataType"/>
    <iact:actionData xml:id="d9">
      <inkml:trace xmlns:inkml="http://www.w3.org/2003/InkML" xml:id="stk9" contextRef="#ctx0" brushRef="#br0">12749 7892 0,'39'0'103,"-20"0"-93,-19-19-3,20 19 2,-1-20-1,0 20 8,1 0 44,19 0-49,-20 0-5,20 0 3,0 0-2,-20 0 9,1 0-7,-1 0 94</inkml:trace>
    </iact:actionData>
  </iact:action>
  <iact:action type="add" startTime="86869">
    <iact:property name="dataType"/>
    <iact:actionData xml:id="d10">
      <inkml:trace xmlns:inkml="http://www.w3.org/2003/InkML" xml:id="stk10" contextRef="#ctx0" brushRef="#br0">5636 4646 0,'0'-19'128,"0"-20"-123,-19-20 8,19 1-5,0 0 1,0 19-1,0 19 2,0 1-3,0 0 3,0-1 80,0-19-74,19 39-7,0-39-2,1 20 10,-1 0 0,1-1-6,-1 1 5,-19-1-9,20 20 22,-20-19-20,19 19 5,0-20-5,1 1-7,38 19 7,-19-20 5,0 1-8,0 0 2,0 19 1,19-20-7,-19 20 12,-20 0-12,1 0 12,-1 0 3,1-19-11,-1 19 7,0 0-6,1 0 8,38 19 1,-19 1-7,-20-20-2,20 19 0,20 0 1,-40-19 0,1 20 4,-20-1-3,19-19-1,0 20 18,1-1-17,-1 1-1,1-1 0,-1 1 16,1-1-1,-20 0-10,0 1-7,0-1 2,0 1-1,0 19 2,0-1-2,-20-38 3,20 39-3,-19-19 2,19-1-2,-20-19 3,20 20-3,-19-20 2,19 19-7,-20-19 20,20 20-16,-19-1 1,0-19 1,19 19-1,-20-19 0,20 20 2,-39-1-2,20-19 2,19 20-2,-39-20 2,19 19 11,1-19-13,0 20 2,-40-1-1,40 1 0,-1-20-1,1 0 2,19 19-2,-19-19 2,-1 0 90,1 19-74,19 1-16,0-1 26</inkml:trace>
    </iact:actionData>
  </iact:action>
  <iact:action type="add" startTime="91525">
    <iact:property name="dataType"/>
    <iact:actionData xml:id="d11">
      <inkml:trace xmlns:inkml="http://www.w3.org/2003/InkML" xml:id="stk11" contextRef="#ctx0" brushRef="#br0">5072 15901 0,'39'0'135,"0"0"-121,19-19-7,1 19 2,-1 0-1,0 0 0,1 0 1,-1 0-1,0 0 0,1 0 0,-21 0 1,1 0-8,0 0 9,0 0-3,-20 0 0,20 0 0,-19 0 3,19 19 5,-1-19-8,1 0 2,0 0-2,0 0-1,0 0 6,19 0-3,-19 0-2,-19 0 9,-1 0 48,0 0-56,20 0 10,-19 0-11,19 0 2,-1 0-7,1 0 7,20-19 9,-1 19-12,-19 0 1,0 0 5,0 0-5,-1 0 2,-18 0-2</inkml:trace>
    </iact:actionData>
  </iact:action>
  <iact:action type="add" startTime="105157">
    <iact:property name="dataType"/>
    <iact:actionData xml:id="d12">
      <inkml:trace xmlns:inkml="http://www.w3.org/2003/InkML" xml:id="stk12" contextRef="#ctx0" brushRef="#br0">9484 16018 0,'0'-20'190,"19"20"-176,20 0-12,-19 0 10,-1 0-4,20 0 0,0 0 0,19 0-1,-19 0 2,-20 0 7,1 0-6,-1 0 5,1 0 1,-20 20-14,39-20 10,-20 0-4,0 19-1,1-19-4,38 0 11,-38 0 0,-1 0 1,20 0 31,19 0-38,-38 0 5,19 20-5,-1-20-6,1 0 13,0 0-6,-19 0 0,-1 0 6,0 0-9,1 0 6,-1 0-5,1 0-2,19 0 5,-1 0-1,1 0-2,20 19 6,-21-19-6,-18 0 1,-1 20-1,20-20 2,-19 0-3,-1 0 0,20 0 1,19 0 7,-19 19-7,0-19 3,0 0-2,0 0 0,0 0 1,-1 0-1,-18 0 0,-1 0 1,1 0-3,-1 0 5,20 0 5,-20 0-3,20 0 2,-19 0 1,-1 0-8,1 0 7,-1 0-7,39 0 3,-38 0 12,77 0-15,-58 0 1,0 0-1,0 0-6,-1 0 5,21 0 1,-40 0 7,40 0-6,-40 0-1,20 0 17,-20 0-12,1 0-7,19 0 1,-20 0 0,20 0 1,-20-19 158,1-1-150,-1 20-9,-19-19 0,20-1 2,-1 1 7,0 19-3,-19-20-5,20 20 0,-1-19 8,1-20-9,-1 39 2,-19-39-2,20 20 0,-20-1-1,19 20 8,0-19-6,-19-1 9,20 1-8,-20-1 0,19 20-1,-19-38-7,20 18 14,-1-38-7,-19 38 0,0 1 0,0-20 1,20 0-1,-20 0 0,0 20 0,0-1 1,0-18-2,0 18 3,0 1-3,0-20 2,0 0-2,0 0 1,0 0-1,0 20 1,0-20 5,0 19-12,-20-18 8,20 18-1,-19-38 0,19 38 0,0 1 0,-20-20 0,1 20 1,19-1-2,-20 20 2,20-19-2,-38 19 2,-1-20-2,19 1 0,-38-1 0,0 20 2,-39-19-2,-1 19 6,1-19-7,39 19 4,0 0-2,19 0 1,0 0-2,19 0 2,-18 0 0,18 19-1,1 0 1,-20-19-7,0 59 5,-19-40 2,19 20-1,-39 0 1,39 19-1,0-38 0,-19-1 3,19 1-3,-19-1 0,0 0 2,19 1-1,-20-20 0,1 19-1,19 1 0,-19-20-1,38 19 0,-18-19 2,-1 0-2,-20 20 0,21-1 2,-60 1-2,60-20 8,-60 19-8,60-19 4,-1 0 5,-39 19-8,58-19 1,1 20-2,0-20 10,-1 0-9,1 0-1,19 19 4,-20-19 5,-19 0 30,20 0-39,-20 0 1,20 0 0,-1 0 1,1 0 7,-1 0-3,1 0 8,0 0-9,-1 0-3,20-19 6,-19 19-7,-1-20 15,1 20 2,-1 0-15,20-19-4,-19 19 3,-20 0 8,20 0-9,-20 0 9,-39-19-9,59 19-1,-1-20 9,1 20-8,-1 0 101,1 0-79,19 20-22,-20-1 1,1 0-7,19 20 13,-19-19-6,19-1 0,-20 20 1,20 19-3,0-19 1,0 0 1,0 0-2,0 0 1,0 0 0,20 0 0,-20-1 0,0-18 1,19-20-1,-19 39 0,0-20 8,19-19-8,-19 39 1,20-39-2,-20 20 2,0-1 7,0 0-3,19 1-5,-19-1 6,0 1 2,20-20 1,19 0 150,-1 0-159</inkml:trace>
    </iact:actionData>
  </iact:action>
  <iact:action type="add" startTime="110503">
    <iact:property name="dataType"/>
    <iact:actionData xml:id="d13">
      <inkml:trace xmlns:inkml="http://www.w3.org/2003/InkML" xml:id="stk13" contextRef="#ctx0" brushRef="#br0">12943 16018 0,'39'0'991,"0"-20"-977,19 20-7,0 0 3,1 0-3,-20 0 3,-1 0-3,1 0 2,-19 0-1,-1 0 1,1 0-1,-1 0 8,20 0-7,-20 0-1,1 0 1,38 0-1,-38 0 0,-1 0 0,0 0 1,1 0-1,-1 0 1,1 0-2,-1 0 2,1 0-7,-1 0 13,20 0 1,0 0-8,19 0 1,-19 0-1,0 0-6,0-19 6,-20 19 0,20 0 1,-20 0 6,20-20 106,-19 20-115,77 0 273,19 0-270,1 0-1,-59 0 2,-19 0-3,-19 0 2</inkml:trace>
    </iact:actionData>
  </iact:action>
  <iact:action type="add" startTime="113493">
    <iact:property name="dataType"/>
    <iact:actionData xml:id="d14">
      <inkml:trace xmlns:inkml="http://www.w3.org/2003/InkML" xml:id="stk14" contextRef="#ctx0" brushRef="#br0">15295 16037 0,'19'0'93,"39"-19"-91,-19-1 13,0 20 2,-19 0-8,-1 0 11,0 0 1,1 0-14,-1 0 9,1 0 1,-1 0-9,20 0 0,-20 0-2,20 0 9,-19 20-13,-1-20 5,1 0 1,-1 0 0,0 0 0,1 0 0,-1 0 0,1 19 1,-1-19-2,1 0 2,18 0-2,-18 0 4,-1 0 3,1 0-1,-1 0-3,1 0 7,-1 20-10,1-20 0,-1 0 1,0 19 6,1-19-7,38 0 1,-19 0 1,-20 0-2,1 0 2,19 0-6,-20 0 11,1 0-4,18 0-3,-18 20 10,-1-20-10,1 19 2,-1-19 8,1 0 56,18 0 20,-18 0-86,19 0 2,-20 0-2,20 0 0,-19 0 13,-1 0 168,0 0-172,1 0 14</inkml:trace>
    </iact:actionData>
  </iact:action>
  <iact:action type="add" startTime="118306">
    <iact:property name="dataType"/>
    <iact:actionData xml:id="d15">
      <inkml:trace xmlns:inkml="http://www.w3.org/2003/InkML" xml:id="stk15" contextRef="#ctx0" brushRef="#br0">17471 15901 0,'20'0'173,"-1"-19"-169,39-1 9,-38 20-4,-1 0 6,1 0 0,-1 0-1,1-19-5,-1 19-1,20 0 9,-20 0-8,1 0-2,-1 0 3,39 0-3,-19 0 2,0 19-2,0 1 3,19-20-4,-19 19 4,0-19-3,19 0-5,-19 0 7,-19 0 2,-1 0-4,1 0 8,18 0 1,1 0 0,-19 0-9,19 0 2,-1 0-2,-18 0-1,19 0 6,0 0-3,-20 0-1,20 0 1,-20 0-2,20 0 2,0 0-7,-19 0 5,-1 0 2,20 0-2,-20 0 3,1 0-3,-1 0 3,1 0 5,-1 0 1,0 0-9,1 0 10,-1-19-4,1 19-3,-1 0 2,1 0-4,-1 0-6,0 0 11,20 0 11,-19 0-18,-1-20 0,1 20-1,-1 0 14,20-19-10,-20 19-3,1 0 4,19 0-4,0 0 4,-20-20-2,0 20 1,1 0-2,-1 0-1,1 0 1,-1 0 14,20 0-11,0 0-3,0 0 3,0 0-3,-1 0 2,1 0-2,0 0 2,-19 0 2,-1 0 1,1-19-2,-1 19-3,0 0 3,1 0-3,-1 0 2,1 0-2,19-20-1,-20 20 5,0 0-1,1 0-4,-1 0 12,1 0-9,-1 0-1,1 0 1,-1 0-2,0 0 2,1 0-3,-1 0 1,1 0 0,-1 0 10,20 0-10,-20 0 1,1 0 1,-1 0-3,1 0 3,-1 0-1,1 0 1,-1 0 6,1-19 2,-1 19-8,0 0 6,1 0 22,-1-19 112,1 19-137</inkml:trace>
    </iact:actionData>
  </iact:action>
  <iact:action type="add" startTime="127508">
    <iact:property name="dataType"/>
    <iact:actionData xml:id="d16">
      <inkml:trace xmlns:inkml="http://www.w3.org/2003/InkML" xml:id="stk16" contextRef="#ctx0" brushRef="#br0">8881 17340 0,'0'-20'24,"20"1"0,-1 19-22,-19-20 5,20 20 1,-1-19-1,1-1 2,38 20-3,-19-19 4,0 19-3,19 0 3,-19-19-5,-20-1 6,40 20-6,-21 0 1,1 0 0,0-19 9,0 19-8,0 0-2,0 0-1,19 0 5,-19-20 0,0 20-3,0 0 6,0 0-5,-1 0 1,21 0-1,-1 0 3,0-19-3,-19 19 2,19-20-5,1 20 8,-20 0-5,0 0-1,-1 0 5,1 0-7,20-19 3,-1 19 4,0 0-6,0 0 3,1 0 1,-20 0-1,19 0 1,0 0-2,1 0 2,18 0-2,20 0 2,1 0-2,18 0 2,1 19-2,-59 1-1,0-1 5,-19-19-3,0 0-2,0 0 7,19 0-7,-19 0 2,19 0 2,-19 0 1,-19 0-10,-1 0 6,20 0 1,19 0 3,-19 0-7,0 0 5,0 0-4,0-19 5,0-1-1,19 20-1,20 0 1,-39-19-2,19-1 2,-19 20-2,0 0-1,0 0 5,-20 0-1,20 0-4,0 0 0,0 0 6,-1 0-3,21 0-7,-1-19 13,20 19-13,-20 0 6,0 0 0,1 0-1,18 0 13,-57 0-12,19 0-5,-20 0 8,39 0-4,-19 19 2,20 1-2,-1-20 2,20 19-2,38 20 3,-38-19-4,0-20 7,-20 0-6,0 0 1,-19 0-2,0 0 4,-20 0-9,20 0 10,0 0-5,20 0 0,-1 0 3,-19 0-1,19 0 2,0 0-3,1 0 3,-1 0-4,-19 0 5,-20 0-4,20 0 1,-19 0 0,-1 0 7,0 0 1,1 0-6,-1-20-3,20 20-1,0 0 1,0 0-1,0 0 3,0 0-2,-1 0 3,-18 0-4,19 0 3,0 0 10,-1 0-11,1 0-1,0 0 0,20 0 2,-1 0-2,0-19-2,0 19 7,-19 0-3,0 0-2,19 0-1,-19 0 1,-19 0 13,-1 0-4,1 0-7,19 0-2,-1-20 1,1 20 0,20 0-1,-1 0 2,-19 0-2,19 0 0,0 0 1,1 0 0,-1 0 0,-19 0 0,0 0 0,0 0 1,-1 0-2,21 0 3,-20 0-4,-1 0 3,1 0-7,0 0 9,0 0-6,0 0 12,-20 0-11,1 0 3,-1 0-3,1 0 0,-1 0 1,20 0-1,0 0 3,0 0-2,0 0 1,-1 0 4,-18 0-5,-1 0-1,1 0 2,-1 0 14,1 0-16,-1 0 18,0-19-18,20 19 4,-19 0-2,-1 0 2,1 0-3,-1-20 2,0 20-3,1 0 4,-1 0 1,1 0 5,-1-19-9,1 19-1,-1 0 5,1 0-4,18 0 2,1 0-2,-19 0 3,-1-19-4,1 19 4,18 0 1,-18 0 11,-1 0-15,1 0 2,19 0-2,-20 0-1,20-20 9,-20 20 1,1 0 0,19 0 163,-1-19-166,79 19-1,-78 0-3,-20 0 0,20 0 0,-39-20-2,20 20-1</inkml:trace>
    </iact:actionData>
  </iact:action>
  <iact:action type="add" startTime="135242">
    <iact:property name="dataType"/>
    <iact:actionData xml:id="d17">
      <inkml:trace xmlns:inkml="http://www.w3.org/2003/InkML" xml:id="stk17" contextRef="#ctx0" brushRef="#br0">5034 9739 0,'0'-19'181,"19"19"-168,20 0-1,39 0-3,-1 0-1,40 19 1,38 20-1,-96-20-1,-40-19 1,1 0-1,-1 0 8,0 0 0,1 0-8,-1 0-1,20 0 7,0 20-4,-20-20-3,1 0 3,19 19-2,-20-19 4,1 0 27,-1 0-31,20 0 2,19 20-3,-19-20 3,0 0 8,19 19-15,-38-19 6,-1 0 12,20 0 34,0 0-50,0 0 11,-20 0 7</inkml:trace>
    </iact:actionData>
  </iact:action>
  <iact:action type="add" startTime="139388">
    <iact:property name="dataType"/>
    <iact:actionData xml:id="d18">
      <inkml:trace xmlns:inkml="http://www.w3.org/2003/InkML" xml:id="stk18" contextRef="#ctx0" brushRef="#br0">8162 9700 0,'-97'20'103,"-19"-1"-76,38 0-14,58-19 3,1 0 73,0 0-71,-20 0-16,0 0 6,0 0 4,20 0-1,-1 0 1,20-19 91,-19-20-95,19 0-1,-20 0 2,1 1-2,19 18 2,-20 1-1,20-1 1,-19 20-2,19-19 27,0-1 14,0 1-46,0-1 11,0-18-5,0 18 8,0-19-11,0 20 11,0-1-10,19-38-4,1 39 7,-20-1-2,0-19-1,19 39 6,-19-19-4,0-1-1,20 20 2,-1-19-2,-19 0-1,0-1 18,20 20-14,-1-19 14,0-1-8,-19 1-9,20 19 2,-1-20-1,1 1 9,-1-1-7,1 1 3,-1 19-4,20 0-2,-20 0 0,1 0 2,-1 0-1,1 0 7,-1 0-9,0 0 160,1 19-142,-1 1 18,1-1-17,-20 1-10,19-1-7,-19 1 3,0-1 9,20-19-8,-20 20-10,19-1 4,1 0 2,-1 1 8,0-1 123,-19 1-130,0-1 5,20-19-3,-20 20-2,0-1-2,0 1 2,0-1-2,19 0-1,-19 1 1,0-1 7,0 1-7,0-1 9,0 1 0,0 18 3,-19-18-8,19-1 6,0 1-3,0-1-12,-20 1 34,20 19-34,0-20 24,-19 0 88</inkml:trace>
    </iact:actionData>
  </iact:action>
  <iact:action type="add" startTime="142006">
    <iact:property name="dataType"/>
    <iact:actionData xml:id="d19">
      <inkml:trace xmlns:inkml="http://www.w3.org/2003/InkML" xml:id="stk19" contextRef="#ctx0" brushRef="#br0">10164 13957 0,'0'-19'169,"20"19"-68,-1-20-57,0 20-37,1-19 2,-1 19-1,-19-20 1,20 20-1,-1 0 1,1 0 7,-1-19 7,0 0-3,1 19-9,-1 0-10,20 0 7,-19 0 0,-1-20 1,0 20 0,1 0 0,-1 0 0,1 0 5,-1 0 5,1 0-9,18 0-2,1 0 0,0 0 0,20 0 1,-21 0-1,-18 0 1,-1 0-7,1 0 12,-1 0 2,20 0-10,0 0 0,19 0 6,-19 0-3,-20 0-1,20 0 1,-39-19-2,20 19-2,-1 0 17,1 0-14,-1 0 0,0 0 0,1 0 1,-1 0-1,1 0 1,-1 0-1,20 0 1,-19 0-2,18 0 4,-18 0 6,19 0-10,0 0 17,19 0-15,-39 0-1,1 0 3,-1 0-5,1 0 3,-1 0 18,20 0-20,-20 0 2,20 0-2,0 0 2,0 0-1,19 0 0,-38 0 4,-1 0-11,20 0 11,-20 0-4,1 0 2,-1 0-8,20 0 5,39 39 9,-59-39-2,40 0-12,-21 0 12,1 0-8,0 0 4,0 0-3,0 0-5,0 0 8,0 0-3,19 0 2,-19 0-2,-20 19 3,20-19-4,0 0 4,0 0-3,-20 0 2,1 0-2,-1 0 0,1 0-1,-1 0 7,1 0-1,-1 0 10,0 0-13,1 0-1,-1 0 7,1 0-2,-1 0-1,1 0-3,-1 0 7,0 0 3,1 0-16,-1 0 3,20 0 6,0 0-2,0 19-4,0-19 1,19 20-2,-19-20 4,19 0 4,-19 0 3,0 0-9,-20 19-1,1-19 0,-1 0 3,1 0-2,-20 20 2,19-20-3,1 0 8,-1 0 4,0 0 12,1 0-7,-1 0-6,1 0 12,-1 0-13,1 0 0,-1 0-8,0 0-2,20 0 1,-39 19 2,39-19-4,-19 0 4,18 20 11,-18-20-12,-1 0 0,20 0 0,20 19 1,-21 1-2,-18-20 3,19 0-3,-20 19 3,1-19 3,-1 0-5,0 0 182,1 0-182,19 0-1,0 0 7,97 19-6,-78-19 16,-58 20-17,19-20 31,20 0 102,20 0-132,-1-20 0,0 20 1,0 0-1,1 0 1,-40-19-3,1 19 4,-1 0 70,-77-19 261</inkml:trace>
    </iact:actionData>
  </iact:action>
  <iact:action type="add" startTime="145308">
    <iact:property name="dataType"/>
    <iact:actionData xml:id="d20">
      <inkml:trace xmlns:inkml="http://www.w3.org/2003/InkML" xml:id="stk20" contextRef="#ctx0" brushRef="#br0">13390 13005 0,'0'-20'109,"20"-19"-94,-1 39-2</inkml:trace>
    </iact:actionData>
  </iact:action>
  <iact:action type="add" startTime="145840">
    <iact:property name="dataType"/>
    <iact:actionData xml:id="d21">
      <inkml:trace xmlns:inkml="http://www.w3.org/2003/InkML" xml:id="stk21" contextRef="#ctx0" brushRef="#br0">13448 12791 0,'0'39'161,"0"-20"-159,-19 1 6,0 38 11,-1-19-12,20 0 2,-19 0-1,19-20 0,0 1-1,0-1 2,0 0-3,0 1 5,0-1 5,0 1 7,0-1-13,0 1 19,0-1-17,0 0 3,0 1 139</inkml:trace>
    </iact:actionData>
  </iact:action>
  <iact:action type="add" startTime="146807">
    <iact:property name="dataType"/>
    <iact:actionData xml:id="d22">
      <inkml:trace xmlns:inkml="http://www.w3.org/2003/InkML" xml:id="stk22" contextRef="#ctx0" brushRef="#br0">13137 13044 0,'0'39'178,"20"-39"-175,-20 19 8,19-19-1,-19 19-8,20-19 12,-20 20-8,19-1 0,1-19 0,-20 20 9,19-20-9,-19 19 4,19 1-3,-19-1 86,20-19 9,-1 0-95,1 19 2,-1-19-2,1 0 88,-1 0-70,20-19-22,-20 0 13,1 19-7,-1-20 5,1 1-4,-1-1 0,1 1-2,-1-1 5,-19 1-5,19 19 1,-19-19 3,20 19-3,-20-20 7,19 20 28,1 0-11</inkml:trace>
    </iact:actionData>
  </iact:action>
  <iact:action type="add" startTime="162942">
    <iact:property name="dataType"/>
    <iact:actionData xml:id="d23">
      <inkml:trace xmlns:inkml="http://www.w3.org/2003/InkML" xml:id="stk23" contextRef="#ctx0" brushRef="#br0">15994 14035 0,'39'-19'183,"-19"-1"-175,18 20 0,21-19-6,-1 19 7,39-20-4,0 20 3,0 0-1,1 0 0,-40 0 3,0 0-4,1 0 4,-21 0-3,1 0 3,0 0-3,0 0 2,0 0-2,0 0 3,19 0-4,0 0-1,1 20 6,-20-20-1,-1 19-4,1-19 4,0 0-8,0 0 8,0 0-4,-20 0 10,20 0-15,-19 20 10,18-20-5,-18 0 0,-1 0 1,20 0 2,20 0 1,-21 0-4,1 19 4,20 0-4,-21-19 4,21 20-3,-20-20 3,19 0-2,-19 19 1,0-19-2,0 20 3,19-1-2,-19-19 0,19 20-1,-19-20 2,0 19-2,0-19-5,-1 0 9,1 20-4,20-1 0,-21-19 0,1 19 0,0-19 3,20 0-1,-21 20-4,1-20 7,20 19-5,-21-19 3,1 0-4,-19 20 4,19-20-3,19 0 3,-19 0-4,0 0-1,-1 0 2,1 0 0,20 19 1,-20 1 0,38-1 0,-18-19 1,-1 0 0,0 0-2,-19 19 2,19-19-1,-19 0 1,0 20-2,-19-20 3,-1 0-3,0 0 2,1 19 213,-20 1-208</inkml:trace>
    </iact:actionData>
  </iact:action>
  <iact:action type="add" startTime="170376">
    <iact:property name="dataType"/>
    <iact:actionData xml:id="d24">
      <inkml:trace xmlns:inkml="http://www.w3.org/2003/InkML" xml:id="stk24" contextRef="#ctx0" brushRef="#br0">12399 14851 0,'39'0'97,"0"0"-84,19 0-1,97 0-10,-38 0 11,-20 20-4,-38-1-3,57 1 3,-19-1-1,20-19 1,-39 20-3,19-1 4,-19 1-4,-20-1 4,0-19-2,0 0 0,1 0-1,-1 19-2,-19-19 3,19 0-1,-38 0 2,19 0 5,-20 0 3,20 0 0,0 0-8,0 0-2,-1 0 2,1 0-1,20 0 0,-21 0 1,1 0-1,20-19 1,-40 19-2,20-19 2,0 19-2,0 0 2,19 0-1,-19-20 1,-20 20-2,40 0-4,-40 0 5,0-19-2,1 19 9,-1 0-2,1 0 4,-1 0-11,20 0 4,0 0-3,0 0 1,0 0-1,-20 0 3,1 0-9</inkml:trace>
    </iact:actionData>
  </iact:action>
  <iact:action type="add" startTime="186952">
    <iact:property name="dataType"/>
    <iact:actionData xml:id="d25">
      <inkml:trace xmlns:inkml="http://www.w3.org/2003/InkML" xml:id="stk25" contextRef="#ctx0" brushRef="#br0">8396 9778 0,'19'0'107,"0"-20"-104,40 20 10,-1-38-5,0 18 2,1 20-2,18-19-7,-38 19 8,-19 0 0,-1 0-1,1 0 0,18 0 8,-38-20-9,39 20 5,-19 0-3,38-19-2,-39 19 2,-38 0 313</inkml:trace>
    </iact:actionData>
  </iact:action>
  <iact:action type="add" startTime="188492">
    <iact:property name="dataType"/>
    <iact:actionData xml:id="d26">
      <inkml:trace xmlns:inkml="http://www.w3.org/2003/InkML" xml:id="stk26" contextRef="#ctx0" brushRef="#br0">11427 10069 0,'20'0'207,"-1"0"-194,1-19 12,-1 19-23,20 0 11,39 0-3,-20 0 3,39-19-5,-39-1 0,20 1 0,-20 19 2,1 0-1,-1 0 0,20 0-1,-1 0 0,40 0 1,-20 0-1,20 0-6,-20 0 5,-39 0 1,1 0 0,-20 0 1,-20-20-3,0 20 5,1-19-3,19 19 1,0 0 2,-20 0-6,0 0 3,1 0 0,-1 0-1,1-20 2,-1 20-2,20-19 25,39 19-30,-39-19 4,-1 19 6,21 0-4,-1 0-1,0 0 3,1 0-3,-1 0-6,0 0 8,1 0-1,-21 0 1,1 0-2,20 0 3,-1 0-3,0 0 2,1 0-1,-1 0 2,0 0-3,20 0 2,19 0-2,-19 0 2,38 0-3,-18 19 4,18-19-4,-19 0 0,-19 0 6,-20 0-3,1 0-2,-40 0 2,1 0-7,-1 0 12,0 0 9</inkml:trace>
    </iact:actionData>
  </iact:action>
  <iact:action type="add" startTime="195632">
    <iact:property name="dataType"/>
    <iact:actionData xml:id="d27">
      <inkml:trace xmlns:inkml="http://www.w3.org/2003/InkML" xml:id="stk27" contextRef="#ctx0" brushRef="#br0">14556 10925 0,'20'0'58,"-20"-20"-51,19 20 14,0-19 9,59-1-15,19-18-11,20 18 12,-20 1-1,-39-1 1,1 1-5,-40 19 4,1-20-8,-1 20 1,0-19 0,1 19 1,-20-19-3,39 19 4,-20-20-3,20 1 2,0 19-2,39-20-1,-59 20 2,20-19-2,-20 19 9,1 0-1,-1 0 18,20 0-21,0 0-2,0 0-3,19 0 6,-19 0-3,19 0-3,-38 0 4,-1 0-4,1 0 9,-1 0 4,20 0-9,-20 0 6,20 0-9,0 0-1,0 0 0,19 0 1,-38 0 0,-1 0 1,1 0 1,18 0 7,-18 19-8,19-19 1,0 0-3,-1 0 4,21 0-3,-1 20 3,0-20-8,20 19 13,-20 1-8,-19-1-5,0-19 7,0 19 6,0 1-8,0-20-5,-20 19 7,1 1-2,18-20 3,-18 0 0,58 19 3,-39-19-4,-1 0-1,-18 0 1,-1 0-2,20 0 2,-19 20-2,-1-20 9,0 0 64,1 0-64,-1 0-9,1 0 2,-1 0 76</inkml:trace>
    </iact:actionData>
  </iact:action>
  <iact:action type="add" startTime="207030">
    <iact:property name="dataType"/>
    <iact:actionData xml:id="d28">
      <inkml:trace xmlns:inkml="http://www.w3.org/2003/InkML" xml:id="stk28" contextRef="#ctx0" brushRef="#br0">13779 10886 0,'19'0'71,"1"0"-56,-1 0-3,59 0 1,-20 0-6,20 0 1,0 0 0,-1 0 6,1 0-7,-20 0-5,-19 0 7,0 0-2,0 0 3,-20 0 4</inkml:trace>
    </iact:actionData>
  </iact:action>
  <iact:action type="add" startTime="209004">
    <iact:property name="dataType"/>
    <iact:actionData xml:id="d29">
      <inkml:trace xmlns:inkml="http://www.w3.org/2003/InkML" xml:id="stk29" contextRef="#ctx0" brushRef="#br0">11116 11936 0,'39'-20'8,"39"-38"1,-20 58 3,39-20-4,98-18 3,-137 18-3,-19 20 1,0 0-1,0-19 7,0 19-8,19-20 2,20 1-1,77 19 0,20 0 0,97 0 1,-39 0-2,-38 19 3,-21 1-4,-96-1-1,-20 1 7,-19-20-3,0 19-2,0 0 3,0-19-4,-20 0 0,20 0 0,0 0 9,19 0-9,-58-19 4,20 19-3,-1 0 201</inkml:trace>
    </iact:actionData>
  </iact:action>
  <iact:action type="add" startTime="209995">
    <iact:property name="dataType"/>
    <iact:actionData xml:id="d30">
      <inkml:trace xmlns:inkml="http://www.w3.org/2003/InkML" xml:id="stk30" contextRef="#ctx0" brushRef="#br0">14692 11955 0,'20'-19'98,"18"19"-89,1 0-1,20 0-1,-1 0 1,-19 0 0,0 0 0,0 0 0,-1 0-2,21 0 3,-20 0-1,-1 0 0,21-20 0,-20 20 1,19 0-1,0 0-1,1 0 2,-21 0-2,-18 0 2,-1 0-2,20 0 3,0 0-3,-20 0-6,20 0 9,20 0-2,-1 0 1,0 0-2,0 0 2,1-19-3,-20 19 4,0 0-3,-39-20 3,38 20-3,-18 0 9,38 0-11,-19 0 6,0 0-5,19 0 5,0 0-2,1 0-1,-1-19 1,0-1-3,-19 20 0,0-19 1,0 19 1,-20 0 6,20-19-5,0 19-2,19-20 3,40 20-9,-1-19 7,-39-1 1,0 20-1,1 0 1,-20 0-2,-20 0 35,0 0 4,1 0-30,-1 0-8,1 0 4,-1 0 16,20 0-13,-20 0 0</inkml:trace>
    </iact:actionData>
  </iact:action>
  <iact:action type="add" startTime="214828">
    <iact:property name="dataType"/>
    <iact:actionData xml:id="d31">
      <inkml:trace xmlns:inkml="http://www.w3.org/2003/InkML" xml:id="stk31" contextRef="#ctx0" brushRef="#br0">11175 12908 0,'19'-20'156,"39"1"-153,-19-1 9,-19 1 1,19 19-1,19 0-10,0 0 4,-19-20 2,0 20-1,-20-19 2,1 19 0,19 0-1,-20 0-1,0 0 0,20 0-1,-19 0 10,-1 0-4,1 0-5,38-20 4,0 20-5,1 0 0,-1 0 4,-19 0-2,0 0 0,-1 0-1,-18 0-2,-1 0 6,1 0 5,-1-19 0,39 19-11,-19-19 7,20 19-2,-20 0-4,-1 0 4,1 0-4,0 0 0,-19 0 1,-1 0 8,0 0-8,20 0-5,0 0 17,0 0-16,19 0 6,1 0 1,-1 0-3,0 0 2,-38 0-4,-1 0 17,1 0-13,18 0 43,1 0-44,0 0 0,19 0 4,-38 0 0,-1 0 14,1 0-20,-1 0 6,1 0 1,18 0-5,1 0-1,0 0 3,-19 0-3,-1 0 1,1 0 1,-1 0 5,20 0 11,0 0-15,0 0 2,-1 0-6,1 0 9,-19 0-7,-1 0 9,1 0 22,-1 0-28,39 0-2,-19 0-7,0 0 12,-20 0 8,1 0-16</inkml:trace>
    </iact:actionData>
  </iact:action>
  <iact:action type="add" startTime="218374">
    <iact:property name="dataType"/>
    <iact:actionData xml:id="d32">
      <inkml:trace xmlns:inkml="http://www.w3.org/2003/InkML" xml:id="stk32" contextRef="#ctx0" brushRef="#br0">14478 12869 0,'20'0'127,"-1"0"-123,1-20 18,-1 1-9,1 19 1,-1-20-2,0 20-5,1-19 8,-1-1 28,1 20-34,-1 0 5,1-19-6,-1 19 1,20 0-7,19 0 10,-19 0-5,0 0 2,-20 0-2,1 0 3,19 0-3,0 0 2,-20 0 3,0-19-4,1 19 4,-1 0 3,1 0 8,77-20-21,-58 20 3,0 0 4,-1 0-3,-18 0 4,-1 0 4,1 0 11,19 0-21,-20 0 7,20 0-1,-20 0-4,20 0 0,-19 0 2,-1 0 6,1 0 2,-1 0-4,0 0 1,1 0-4,-1 0-2,40 0-1,-40 0 15,20 0-13,-20 0 0,1 0 8,-1 0-8,1 0 3,18 0-4,1 0 1,0 0-1,0 0 2,0 0-2,0 0 2,-20 0 4,1 0-4</inkml:trace>
    </iact:actionData>
  </iact:action>
  <iact:action type="add" startTime="222094">
    <iact:property name="dataType"/>
    <iact:actionData xml:id="d33">
      <inkml:trace xmlns:inkml="http://www.w3.org/2003/InkML" xml:id="stk33" contextRef="#ctx0" brushRef="#br0">19862 12888 0,'38'0'134,"-18"0"-124,-1 0-1,1 0 172,19 0-172,-20-19-1,0-1 1,1 20 1,-20-19-3,19 19 2,-19-20-2,20 1 1,-1 19-1,1-20 0,-1 20 0,0-19 3,-19 0 93,20 19-11,-1 0-78,1-20-7,-1 20 1,-19-39 117,0 0-118,-19-19 4,-1 19-4,20 0 1,-19 0 0,-1 1 3,1 18-2,19-19-2,-19 39 0,19-19 1,-20 19 0,20-20 1,-19 20 187,-1 0-194,1 0 11,-1 0 4,1 20 135,0 19-139,-1-20 4,-58 78 0,59-38-2,19-20-3,0-1 1,0-18 1,0-1-1,19 1-10,1-20 10,-20 19-2,0 1-3,19-1-1,-19 0 15,0 1-7,0-1 1</inkml:trace>
    </iact:actionData>
  </iact:action>
  <iact:action type="add" startTime="225030">
    <iact:property name="dataType"/>
    <iact:actionData xml:id="d34">
      <inkml:trace xmlns:inkml="http://www.w3.org/2003/InkML" xml:id="stk34" contextRef="#ctx0" brushRef="#br0">14517 12966 0,'0'-20'117,"39"1"-94,-19 0-7,18 19 6,-18 0-9,-1 0 2,1 0-8,-1-20 10,1 20-2,-1 0 1,0 0-10,1 0 17,-1 0-8,1 0 2,-1 0-5,1 0-7,-1 0 2,0 0 2,20 0-2,0 0 3,0 0-4,0 0 4,0 0-3,0 0-1,0 0 6,-20 0-3,0 0-2,1 0 2,-1 0 8,20 0 0,0 0-10,0 0 2,0-19-2,0 19 3,-20 0-2,1 0-2,-1 0 6,0 0 2,1-20-8,19 20 5,-20 0-1,39-19-3,-19 19 2,78-20 7,-59 20-8,-19 0 1,19-19-2,-38 19 3,-1 0-4,-19-20 5,20 20 5,-1 0 12,1 0-13,-1 0 25,0 0 17,1 0-50,-1 0 5,1 0 7,-1 0 6,1 0 7,-20-19-24,19 19-1,0 0 0,1 0 9,-1 0 86</inkml:trace>
    </iact:actionData>
  </iact:action>
  <iact:action type="add" startTime="242669">
    <iact:property name="dataType"/>
    <iact:actionData xml:id="d35">
      <inkml:trace xmlns:inkml="http://www.w3.org/2003/InkML" xml:id="stk35" contextRef="#ctx0" brushRef="#br0">2935 4685 0,'19'-19'124,"39"-1"-114,59 1 0,38-20-3,312 19 9,-234 20-4,-58 0-6,-39 0 2,-78 0-1,-19 0-2,-19 0 7</inkml:trace>
    </iact:actionData>
  </iact:action>
  <iact:action type="add" startTime="244081">
    <iact:property name="dataType"/>
    <iact:actionData xml:id="d36">
      <inkml:trace xmlns:inkml="http://www.w3.org/2003/InkML" xml:id="stk36" contextRef="#ctx0" brushRef="#br0">9037 4685 0</inkml:trace>
    </iact:actionData>
  </iact:action>
  <iact:action type="add" startTime="247581">
    <iact:property name="dataType"/>
    <iact:actionData xml:id="d37">
      <inkml:trace xmlns:inkml="http://www.w3.org/2003/InkML" xml:id="stk37" contextRef="#ctx0" brushRef="#br0">15372 4802 0,'20'0'160,"-1"0"-134,1 0-16,-1 0 6,1 0 8,18 0-17,-38-20 2,20 20-2,-1 0 7,1 0 8,-1 0-15,1 0 2,18 0 7,-18 0-8,19 0 0,-20 0 1,20 0-2,0 0 2,-20 0-2,20 0 10,-39 20-8,39-20-3,-20 0 0,40 0 1,-20 0-1,0 0 3,-1 0-1,21 19-3,-40-19 5,39 19-1,-38-19 8,-1 0 8,1 0-13,-1 0 1,1 20 4,-1-20-5,0 0 9,1 0-19,-1 0 24,1 0-11,-1 0 1,1 0-8,-1 0 8,0 0-4,1 0 10,-1 0-15,1 0 6,-1 0 1,1 0 1,-1 0-3,1 0 5,-20-20-9,19 20-1,0 0 2,1 0-2,-1 0 10,1 0-10,-1 0 1,1 0 0,-1 0-1,0 0 3,1 0-3,-1 0 3,1 0-3,19 0 2,-20 0-2,20 0-1,-20 0 0,20 0 0,0-19 2,0 19 0,-20 0 1,40-19-2,-20 19 2,-1 0-1,-18 0 1,19 0-2,-20 0 3,1 0-4,-1 0 4,0 0 2,1 0 10,19 0-6,0 0-8,-20-20 1,20 20-1,0 0 1,0-19-2,0 19 2,-20 0 1,0 0-1,1 0-6,19 0 18,-20 0-14,1 0 0,-1 0 3,20-20-2,0 20 8,-20-19-5,1 19 12,-1 0-17,0 0 1,20 0-1,-19 0 1,-1 0 8,1 0-8,-1 0 254,-19-20-249,20 20 0,-1-19-11,0 0 14,-19-1-6,20 20-1,-20-19 21,19 19-12,1 0 30,-20-20-31,19 20-14,-19-19 21,20 19-14,-20-20-1,0 1-1,19 19 1,0-20 0,1 1 4,-1 0 2,1-1-6,-1 1 9,-19-1-1,0 1-9,0-1 2,20 1 2,-20-1 1,0 1 10,0 0 30,0-1-36,-20 1-8,20-1 8,-19 1-3,-1 19-3,20-20-2,-19 1 7,19 0-9,-20 19 0,1-20 17,0 20-16,-1 0 10,20-19-9,-19 19 0,19-20 1,-20 1-2,1 19 2,19-20-1,-20 20 1,1-19 2,0 19 6,-1 0-10,20-20-4,-19 20 11,-1-19 5,-19 19-17,0 0 4,-19-19 2,0-1-1,19 1 0,0 19 1,-19-20 2,19 1-2,0-1-1,20 20 1,-40 0 1,20 0-3,1 0 5,-1 0-4,-20 0 1,21 0 0,-21 0 1,1 0-2,0 0 2,-1 0-2,1 0 2,19 20-1,-19-20 1,0 19-2,-1-19 0,1 20-1,-39-20 1,19 19 1,20-19 0,-1 20-1,1-20 2,0 19-3,0-19 4,19 0-1,-20 0-2,1 19 2,0-19-3,19 0 4,0 0-4,0 20 7,20-20-11,-1 0 5,1 0 6,-1 19-10,-18-19 16,18 20-12,1-20 1,-1 0 4,1 19-5,-1-19 0,20 20-1,-19-20 1,0 19 10,-1-19-5,1 0-5,19 20-1,-20-1 2,1-19-1,-1 19 2,1 1 8,19-1-1,-19-19-14,19 20 9,-20-20 11,20 19-15,-19-19 2,-1 20 3,1-20 13,19 19-18,0 0 9,-20-19-8,1 20-5,0-1 16,-1-19-10,1 20-2,19-1 0,-20-19-1,1 20 111,-1-20-98,20 19-8,-19 20 64,19-20-68,0 1 15,0-1-15,0 1 11,0-1 142</inkml:trace>
    </iact:actionData>
  </iact:action>
  <iact:action type="add" startTime="251599">
    <iact:property name="dataType"/>
    <iact:actionData xml:id="d38">
      <inkml:trace xmlns:inkml="http://www.w3.org/2003/InkML" xml:id="stk38" contextRef="#ctx0" brushRef="#br0">12768 5093 0,'20'-19'187,"19"-1"-175,-20 20-4,0 0 1,20-19 1,0-1-3,19 1 2,20 19-1,0-39 10,-39 20-10,-20 19-2,39 0 4,-38-20-4,38 1 3,-19-1-2,0 20 3,19 0-3,39 0 3,-58 0 1,20 0-5,-21-19 1,1 19 2,0 0-1,0 0 1,19 0-2,-19-20-1,0 20 4,0 0 0,0 0-3,0 0 2,19-19-2,-19 19-2,0 0 8,0 0-4,-1 0-2,1 0 2,0 0-2,20 0 3,-40 0-4,-19 19 0,19-19-1,1 0 2,-1 0 9,20 0-7,-19 0-2,18 0 14,-18 0-15,-1 0 11,1 0-11,-1 0 10</inkml:trace>
    </iact:actionData>
  </iact:action>
  <iact:action type="add" startTime="258295">
    <iact:property name="dataType"/>
    <iact:actionData xml:id="d39">
      <inkml:trace xmlns:inkml="http://www.w3.org/2003/InkML" xml:id="stk39" contextRef="#ctx0" brushRef="#br0">11933 5657 0,'19'0'79,"39"-39"-58,78-39-14,-19 59 1,-20 19-1,39 0 1,-19-20-1,-20 20 2,39 0-2,-39 0 3,-19 0-3,-20 0 2,0 0-2,-19 0 3,0 0 4,-19 0-7</inkml:trace>
    </iact:actionData>
  </iact:action>
  <iact:action type="add" startTime="259149">
    <iact:property name="dataType"/>
    <iact:actionData xml:id="d40">
      <inkml:trace xmlns:inkml="http://www.w3.org/2003/InkML" xml:id="stk40" contextRef="#ctx0" brushRef="#br0">15120 5890 0,'19'0'216,"20"-19"-213,0-1 8,19 1-2,0 19 5,137-39-2,-79 39-2,-18 0-3,38-19 1,-39 19-2,-39 0 4,0 0-2,-19 0 1,0 0-2,-19 0 2,18 0 0,-18 0 17,19-20-19,-20 20 2,1 0 7,-1 0-8,20 0 1,39-19-2,-20-1-2,0 1 7,-19 19-3,0-20-1,-20 20 1,1-19-2,-1 19-4,1 0 19,-1 0-4,20 0-12,0 0 4,0 0-4,0 0 0,-20 0 0,0 0 9,1 0 73,19-20-75,-20 20-7,-19-19 4,20 19-3,-20-19 3,19 19-3,1 0 19,-20-20-14,19 20 35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37.06564" units="1/cm"/>
          <inkml:channelProperty channel="Y" name="resolution" value="37.03704" units="1/cm"/>
          <inkml:channelProperty channel="T" name="resolution" value="1" units="1/dev"/>
        </inkml:channelProperties>
      </inkml:inkSource>
      <inkml:timestamp xml:id="ts0" timeString="2020-12-13T00:01:02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7271">
    <iact:property name="dataType"/>
    <iact:actionData xml:id="d0">
      <inkml:trace xmlns:inkml="http://www.w3.org/2003/InkML" xml:id="stk0" contextRef="#ctx0" brushRef="#br0">8512 6376 0,'20'-19'279,"-1"19"-271,0-39 13,20 39-17,0 0 1,0 0 0,-19 0 6,-1 0-2,20 0-3,-20 0 6,1 0-10,-1 0 11,20 0 6,0 0-17,19 0 7,-19 0-1,0 0 0,0 0 0,-20 0 0,1 0-1,-1 0 1,1 0-1,-1 0 10,0 0 0,1 0-2,-1 0-8,1 0 0,19 0 9,-1 0-8,-18 0 0,-1 0 8</inkml:trace>
    </iact:actionData>
  </iact:action>
  <iact:action type="add" startTime="18892">
    <iact:property name="dataType"/>
    <iact:actionData xml:id="d1">
      <inkml:trace xmlns:inkml="http://www.w3.org/2003/InkML" xml:id="stk1" contextRef="#ctx0" brushRef="#br0">7521 6454 0,'39'-20'70,"-20"20"-64,1-19 6,-20 0-10,39 19 10,0 0-7,19 0 6,-19 0-6,0 0 1,19 0 4,0 19 2,20-19-10,39 19 12,-59 1-12,0-20 7,0 0 0,-19 0 5,-19 0-11</inkml:trace>
    </iact:actionData>
  </iact:action>
  <iact:action type="add" startTime="20318">
    <iact:property name="dataType"/>
    <iact:actionData xml:id="d2">
      <inkml:trace xmlns:inkml="http://www.w3.org/2003/InkML" xml:id="stk2" contextRef="#ctx0" brushRef="#br0">12088 10206 0,'39'0'127,"0"0"-121,19 0 1,-19 0 8,0 0-11,19 0 3,-19 0-1,19 0 10,1 0-13,-1 0 3,-19 0 3,0 0-1,19-20 0,0 1-1,-19-1 3,-19 20-3,18 0 2,1 0-5,0-19 8,0 19-5,0 0-1,0 0 2,0-20 0,-1 20 0,1 0 0,0-19 0,19 19 0,1-20-3,-1 20 5,0 0-3,-19 0 3,0 0-4,0 0 3,-20 0 0,1-19-4,19 19 6,0 0-6,-1 0 8,1-19-6,20-1 2,-1 20-4,0-19 7,1 19-10,-1 0 12,-19-20-12,-20 20 13,1 0-11,-1 0 12,0 0-10,1 0 1,-1 0 2,1-19-1,-1 19-1,20 0 2,-20 0 7,1 0 105,38 0-114,-19 0 1,19 0-2,1 0 4,-1 0-3,0 19 1,-19-19 0,0 0 1,0 0-6,0 0 11,0 0-12,-1 0 12,-18 0-11,19 0 10,0 0-10,0 0 11,19 0-7,-19 0 3,0 0-7,19 0 4,-19 0 1,0 0 0,-1 0-2,1 0 4,20 0-2,-20 0-1,-1 0 2,1 0-1,0 0 1,0 20 0,19-20-2,-19 0-2,19 0 6,-19 19-6,0-19 5,-19 0-4,18 0 2,1 0-2,-19 0 12,-20 20-2,19-20 16,20 19 49,19-19-73,1 19 2,-20 1-3,19-1 2,-19-19-3,-20 0 10,1 20 0,-1-20-10,0 0 2,1 0-3,-1 0 7,20 0-6,-19 0 3,18 0-4,1 0 8,0 0-8,20 0 6,-21 0-4,1 0 2,20 0-6,-40 0 11,0 19-1,1-19-5,-1 0 7,1 0 2,19 0 149,-1 20-159,-18-20 10,-1 0-3,-19 19 3,20-19 126,19 20-127,-20-20-8,1 0 8,-1 0-7</inkml:trace>
    </iact:actionData>
  </iact:action>
  <iact:action type="add" startTime="25538">
    <iact:property name="dataType"/>
    <iact:actionData xml:id="d3">
      <inkml:trace xmlns:inkml="http://www.w3.org/2003/InkML" xml:id="stk3" contextRef="#ctx0" brushRef="#br0">13682 11469 0,'38'0'112,"21"0"-106,77-19 3,39-1-2,58 1 0,0 19 8,39-20-11,0 1 0,-58 19 4,-78 0 0,-97 0 1,-20 0-2,1 0 3,-1 0 107</inkml:trace>
    </iact:actionData>
  </iact:action>
  <iact:action type="add" startTime="26290">
    <iact:property name="dataType"/>
    <iact:actionData xml:id="d4">
      <inkml:trace xmlns:inkml="http://www.w3.org/2003/InkML" xml:id="stk4" contextRef="#ctx0" brushRef="#br0">17549 11255 0,'0'0'4,"-20"0"-2,1 20 15,-20-1-2,20 1-4,-1-20 4,1 0-8,38 0 98,78 0-97,40-20-4,18 20 4,59 0 0,0 0 7,19 0-11,-39 0 2,0-19 0,-38-1 4,-59 20-2,-39 0 0,1 0 0,-40 0-1,20 0 10,-20 0-8,1 0 7,-1 0 0,40 0-8,-21 0 0,1 0 0,0-19 0,0 19 0,-20 0 2,1 0-4,-1 0 48,98 0 130,97 19-176,-59 1 0,-58-1 1,20-19-2,-78 0 1,0 20-2,-20-20 2,1 0 73,-1 0-69</inkml:trace>
    </iact:actionData>
  </iact:action>
  <iact:action type="add" startTime="33653">
    <iact:property name="dataType"/>
    <iact:actionData xml:id="d5">
      <inkml:trace xmlns:inkml="http://www.w3.org/2003/InkML" xml:id="stk5" contextRef="#ctx0" brushRef="#br0">17335 6396 0,'20'0'93,"-1"0"-86,0 0 0,20 0 8,-19 0-13,19 0 13,-1 0-14,-18 0 6,-1 0 2,20 0-3,0 0 4,19 0-3,1 0 3,-1 0-3,-19 0 2,0 0-3,19 0 5,-19 0-6,0 0 7,0 19-8,19 0 8,-19-19-8,0 0 6,0 20-6,38-1 14,-18-19-13,-40 0 4,20 0-1,0 0 1,-20 0-1,1 0 1,-1 0-4,0 0 4,1 0 6,19 20 3,0-20-8,-20 0-1,20 0-4,19 0 6,1 0-7,-1 0 9,0 0-11,0 0 12,-19 0-11,20 0 12,-21 0-13,-18 0 12,-1 0-12,1 0 4,38 0 2,-38 0 0,18 0 1,21 19-2,-20-19 2,19 0-3,20 0 5,-20 20-5,0-20 2,-19 0 0,19 0 0,-38 0 0,-1 0 0,1 0 0,19 0 0,-20 0 8,0 0-9,20 0 2,0 0-2,19 0 2,-38 0 7,-1 0-10,1 0 3,-1 0-1,1 0 9,-20 19-9,19-19 1,0 0-4,1 0 3,-1 0 0,1 0 0,19 20-1,-20-20 7,1 0-11,-1 0 5,0 0 0,20 19 0,-19-19-1,38 0 2,-19 0-1,19 19-1,0-19 0,1 0 2,-40 20 0,1-20-1,19 0 1</inkml:trace>
    </iact:actionData>
  </iact:action>
  <iact:action type="add" startTime="38125">
    <iact:property name="dataType"/>
    <iact:actionData xml:id="d6">
      <inkml:trace xmlns:inkml="http://www.w3.org/2003/InkML" xml:id="stk6" contextRef="#ctx0" brushRef="#br0">15081 6434 0,'19'0'168,"1"-19"-161,-20 0 0,19 19 0,20-20 9,0 1-11,19 19 8,20-20-8,-39 20 2,0-19 1,0 19-1,-1 0 2,1 0-1,0 0 2,19 0-5,-38 0 4,19 0 6,0 0-12,19 0 2,0 0 6,0 0-3,20 0-3,-19 0 6,-1 0-3,0 0 0,-19 0 0,0 0 0,-20 0 0,1 0 0,-1 0 1,20 0 7,-20 0-10,20 0 9,20 0-7,-21 0 0,21 0-3,-20 0 4,0 0 7,-1 0-13,1 0 3,-19 0 19,-1 0-1,20 0-8,0-20-7,-20 20-4,1 0 7,19-19-7,-20 19 12,0 0 29,1 0-30,-1 0 0</inkml:trace>
    </iact:actionData>
  </iact:action>
  <iact:action type="add" startTime="41582">
    <iact:property name="dataType"/>
    <iact:actionData xml:id="d7">
      <inkml:trace xmlns:inkml="http://www.w3.org/2003/InkML" xml:id="stk7" contextRef="#ctx0" brushRef="#br0">12010 6609 0,'20'0'110,"19"-19"-99,-20 0-5,20 19 2,-20-20-1,1 1 1,19 19 1,-20-20-2,20 1 1,0-1 0,0 20 1,19-19-2,59-1 3,19 1-3,-59 19-3,21-19 6,-21 19-3,-18 0 6,-1-20-5,-19 20-3,0 0 1,-1 0 2,-18 0 1,19 0-1,19 0-1,-19 0 2,0 0-1,0 0 0,0-19 1,-1 19-2,-18-20 2,-1 20-2,1 0 17,-1 0 15,-19-19 57,20 19-89,-1 0 0</inkml:trace>
    </iact:actionData>
  </iact:action>
  <iact:action type="add" startTime="44176">
    <iact:property name="dataType"/>
    <iact:actionData xml:id="d8">
      <inkml:trace xmlns:inkml="http://www.w3.org/2003/InkML" xml:id="stk8" contextRef="#ctx0" brushRef="#br0">12574 7679 0,'19'0'112,"20"0"-104,0-20 0,19 1 0,59-1 0,-39 20-1,-20 0 0,0 0-1,1 0 5,-21 0-6,21 0 6,-20 0-3,38 0 1,40 0-4,-20 0 6,59 0-6,-20 0 7,-39 0-10,-19 0 12,-20 0-12</inkml:trace>
    </iact:actionData>
  </iact:action>
  <iact:action type="add" startTime="45502">
    <iact:property name="dataType"/>
    <iact:actionData xml:id="d9">
      <inkml:trace xmlns:inkml="http://www.w3.org/2003/InkML" xml:id="stk9" contextRef="#ctx0" brushRef="#br0">15586 7679 0,'20'-20'324,"18"20"-318,-18 0 12,-1 0-4,1 0-5,-1 0 7,-19-19-4,20 19-7,-1 0 9,0 0-4,20 0-2,-19 0 1,19 0-2,-1 0 8,-18 0-8,-1 0 9,1-20-9,-1 20 9,20 0 8,-39-19-16,20 19-2,-1 0 13,0 0-14,1 0 4,19 0 1,0 0-5,-1 0 7,1 0-7,20 0 6,-21 0-6,1 0 7,0 0-8,0 0 9,19 0-8,-19 0 7,0 0-10,0 19 4,0-19 3,0 0-2,19 20 0,0-20 3,1 0-1,-21 0-4,1 0 5,0 0-4,-19 0 5,-1 0-4,1 0 9,-1 0 9,0 0 7,1 0-16,19 0 0,-20 0 0,20 0-11,0 0 5,0 0-3,0 0-2,-1 0 7,1 0-4,20 0 0,-21 0-3,1 0 6,0-20-5,0 20 5,0 0-6,19 0 6,1 0-7,-21 0 9,21 0-9,-1 0 10,0 0-11,1 0 4,-20 0 1,19 0 0,-19 0 0,0 20 0,-1-1-2,1-19 4,20 0-2,-21 0 0,1 0 0,0 0-2,0 0 6,0 20-5,0-20 2,19 0-7,-19 0 12,0 0-11,-20 0 12,1 0-14,-1 0 18,20 0-4,-20 0-9,1 0 2,19 19 0,-20-19 7,1 0 52,-1 0 59</inkml:trace>
    </iact:actionData>
  </iact:action>
  <iact:action type="add" startTime="55347">
    <iact:property name="dataType"/>
    <iact:actionData xml:id="d10">
      <inkml:trace xmlns:inkml="http://www.w3.org/2003/InkML" xml:id="stk10" contextRef="#ctx0" brushRef="#br0">11835 8903 0,'39'0'77,"20"-19"-69,-21-1 1,1 20-1,0-19 1,0-1-2,19 20 0,-19 0 1,0-19 0,-20 0 0,20-1 2,20 20-6,-1 0 4,0 0 0,20 0 0,0 0 0,19 0 0,20 0 0,-20 0 0,19 0 0,-19 0-3,-19 0 7,39 0-8,-39 0 8,-20 0-4,0 0 1,0 0-5,-19 0 8,20 0-7,-21 0 7,1 0-10,0 0 12,0 0-12,0 0 13,0 0 3,-20 0 0,20 0-13,0 0 4,-20 0-1,1 0 1,-1 0-5,1 0 8,-1 0 5,1 0-10,-1 0 8,0 0 1,20 0 0,-19 0-9,19 0 2,-20 0 4,39 0-10,-19 0 5,-19 0 0,19 0-1,-1 0 1,1 0-1,0 0 1</inkml:trace>
    </iact:actionData>
  </iact:action>
  <iact:action type="add" startTime="56415">
    <iact:property name="dataType"/>
    <iact:actionData xml:id="d11">
      <inkml:trace xmlns:inkml="http://www.w3.org/2003/InkML" xml:id="stk11" contextRef="#ctx0" brushRef="#br0">16597 8903 0,'0'0'4,"-20"0"-2,20 20 15,97-40 79,59 1-88,58-1 3,-39 1-3,38 19-3,-38 0 2,20-20 1,-40 20-2,-19 0 4,-39 0-2,20 20 0,-20-1 0,20 1-2,19-1 5,-20-19-6,-38 0 3,-20 0 0,1 0 0,-21 0 2,-18 0 4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37.06564" units="1/cm"/>
          <inkml:channelProperty channel="Y" name="resolution" value="37.03704" units="1/cm"/>
          <inkml:channelProperty channel="T" name="resolution" value="1" units="1/dev"/>
        </inkml:channelProperties>
      </inkml:inkSource>
      <inkml:timestamp xml:id="ts0" timeString="2020-12-13T00:01:02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8611">
    <iact:property name="dataType"/>
    <iact:actionData xml:id="d0">
      <inkml:trace xmlns:inkml="http://www.w3.org/2003/InkML" xml:id="stk0" contextRef="#ctx0" brushRef="#br0">15606 2061 0</inkml:trace>
    </iact:actionData>
  </iact:action>
  <iact:action type="add" startTime="19197">
    <iact:property name="dataType"/>
    <iact:actionData xml:id="d1">
      <inkml:trace xmlns:inkml="http://www.w3.org/2003/InkML" xml:id="stk1" contextRef="#ctx0" brushRef="#br0">16111 1691 0,'-20'0'105,"1"0"-86,19 20-14,-19-20 3,-1 19 1,20 1-2,-19-20 1,-1 0 24,20 19-25,-19-19 0,-1 0 2,20 20-1,-19-20-1,19 38 2,-20-18 7,20-1-2,0 1 2,0-1-8,0 1 8,0-1-1,0 1 11,0-1-18,20-19 1,-20 19-4,19-19 5,-19 20-2,39-1 0,-19-19 8,-20 20 1,39-20-10,-20 0 9,0 19-10,1-19 4,-1 0-4,1 0 12,-1 0-14,1 0 12</inkml:trace>
    </iact:actionData>
  </iact:action>
  <iact:action type="add" startTime="20112">
    <iact:property name="dataType"/>
    <iact:actionData xml:id="d2">
      <inkml:trace xmlns:inkml="http://www.w3.org/2003/InkML" xml:id="stk2" contextRef="#ctx0" brushRef="#br0">16577 1827 0,'-19'0'38,"-1"-19"-19,1 19 74,-1 0-77,1 0-2,19 19 20,-19 1-10,19-1-5,0 1-9,0 19 7,19-20-1,0-19-10,-19 20 5,20-20-4,-20 19 1,19 0 0,1 1 8,-1-20 1,-19 19-10,20-19 3,-20 20-4,19-1 4,20 1 4,-20-20-6,1 19 0,19-19 0,-20 19 4,1-19-9,-1 0 11,0 0 2,1 0-1,-1 0 3,1-19 6,-1 19-9,-19-19-4,20-1-6,-1 1 3,-19-1 8,0 1-8,0-1 8,0 1 0,0 0 0,0-1-8,-19 1 6,19-1-6,-39 1 2,19-1 5,-19 1-7,1-20 0,18 39 2,-19-19-4,39-1 0,-19 20 3,-20 0 32,20 0-25,-1 0 0,20 20-10,-19-20 5,19 19-4,-20-19 1,20 19 8,0 1 85,39-1-85,-39 20-9</inkml:trace>
    </iact:actionData>
  </iact:action>
  <iact:action type="add" startTime="21469">
    <iact:property name="dataType"/>
    <iact:actionData xml:id="d3">
      <inkml:trace xmlns:inkml="http://www.w3.org/2003/InkML" xml:id="stk3" contextRef="#ctx0" brushRef="#br0">17568 1847 0,'0'-20'45,"-19"1"-20,-20 0-18,0-1 9,20 20-7,-40 0-2,40-19 1,0-1 0,-1 20 0,1 0 9,-1 0-10,1 0 18,-1 0-10,1 0 1,0 0-8,-20 0 1,19 20 6,20-1-1,-19-19-8,19 20 20,0-1-10,0 0-11,-20 1 12,20-1-10,0 1 3,0-1 7,0 1-9,0-1 8,20-19-6,-20 20-4,19-20 3,-19 38-2,20-38 1,-1 20 0,1-1 9,-1 1 0,0-20-5,1 0-4,19-20 1,-20 20-2,1-19 2,-1-1-3,20 1 8,-20 0 3,1-1-4,-20-19-10,19 20 6,1-1-3,-20-38 9,19 39-12,0-20 9,-19 0-9,20 0 10,-1 0-9,1 0 9,-20 0-10,19 0 5,1-19-2,-1 19 4,-19 0-3,20 0 2,-1 1-2,0-1 1,1 0 1,-1 19-3,-19-18 2,20 18 11,-20 1-15,0-1 21,-39 40 58,19-1-77,1 20 1,0 0 1,-1 39-1,1-20 4,-1 0-5,20 1 4,-19-21-4,-1 1 1,1 0 1,19 20 4,0-21-10,0 1 12,0-19-11,0 19 11,0-1-12,0-18 6,0 19 0,0-20 0,19 1-1,-19 38 8,39-39-5,-39 1-2,20-1 80,-1-19-72,-19 20-4,20-1-8,-1-19 10,-19 20-7,19-20 2,1 0-2,-20 19 2,19-19-2,1 0 75,-1 0-66,20-19-8,0-1 0,19 20-2</inkml:trace>
    </iact:actionData>
  </iact:action>
  <iact:action type="add" startTime="23142">
    <iact:property name="dataType"/>
    <iact:actionData xml:id="d4">
      <inkml:trace xmlns:inkml="http://www.w3.org/2003/InkML" xml:id="stk4" contextRef="#ctx0" brushRef="#br0">18054 1905 0,'20'-19'78,"19"-1"-68,19 20-4,-19-19 3,0 19-2,-1-20 3,-18 1-4,-1 19 4,1 0-5,-1-19 7,1 19-8,-1-20 8,0 1-7,1-1 10,-1 20-11,-19-19 86,-39 19-61,1-20-16,18 20-7,1-19 3,-1 19 3,1-19-1,-1 19 6,20-20-11,-19 20 3,0-19-2,-1 19 8,20-20-7,-19 20 2,-1 0 4,1 0-6,-20 0 16,20 0-16,-1 0 0,1 0 0,-1 0 2,1 20 4,-1-1-6,1-19 32,19 20-33,-20-1 18,20 0-9,-19 1-7,19-1 4,0 1 2,0 19 2,0-1-1,0-18-1,19-1-4,1 1-5,-20-1 1,19-19 1,-19 20 1,20-1-2,-1 1 10,1-20-3,-1 0-2,1 0 2,-1 0 18,0 0-16,1 0-10,-1 0 2,20 0 0,-39 19 0,39-19 0,-20 19 9,1-19-2,-1 0-7,1 0 8,-1 0 0,1 0-4,-1 0-7,0 0 11,1 0 1,-1 0 166,1 0-179</inkml:trace>
    </iact:actionData>
  </iact:action>
  <iact:action type="add" startTime="26037">
    <iact:property name="dataType"/>
    <iact:actionData xml:id="d5">
      <inkml:trace xmlns:inkml="http://www.w3.org/2003/InkML" xml:id="stk5" contextRef="#ctx0" brushRef="#br0">15644 2430 0,'0'-19'85,"0"-1"-61,20 20-10,-1-19 5,20 19-10,0 0-3,0 0 2,19 0 0,-19 0 1,19 0-2,1 0 1,-1 0-1,0 0 1,1 0 0,-1 19 0,0-19 0,0 0 1,1 0-2,-1 0 1,-19 0-3,0 20 6,-20-20-3,20 0-2,-19 0 2,-1 0 6,0 0-4,1 0-2,38 0 1,0 0-3,1 0 2,-1 0 6,0 0-11,1 0 5,-1 0 0,-19 0 0,0 0 1,0 0-2,-1-20 0,1 20 2,20 0-1,-1 0 0,0 0 0,0 0 0,40 0 1,-21 0-2,1 20 2,39-1-1,-40 0 1,40 1-4,-20-1 4,20-19-3,-39 20 4,-20-1-4,0-19 2,0 0 0,1 0 1,-1 0-2,0 0 2,-19 20-2,-19-20 1,-1 0-1,1 0 11</inkml:trace>
    </iact:actionData>
  </iact:action>
  <iact:action type="add" startTime="32143">
    <iact:property name="dataType"/>
    <iact:actionData xml:id="d6">
      <inkml:trace xmlns:inkml="http://www.w3.org/2003/InkML" xml:id="stk6" contextRef="#ctx0" brushRef="#br0">16713 1789 0,'-19'0'100,"-1"0"-80,1 19-4,0 0-1,-1-19-7,20 20-1,-19-20 1,-1 19 8,1 1 0,19-1-10,-20-19 4,1 0-1,19 20 8,-20-20-11</inkml:trace>
    </iact:actionData>
  </iact:action>
  <iact:action type="add" startTime="39187">
    <iact:property name="dataType"/>
    <iact:actionData xml:id="d7">
      <inkml:trace xmlns:inkml="http://www.w3.org/2003/InkML" xml:id="stk7" contextRef="#ctx0" brushRef="#br0">15625 2080 0</inkml:trace>
    </iact:actionData>
  </iact:action>
  <iact:action type="add" startTime="67227">
    <iact:property name="dataType"/>
    <iact:actionData xml:id="d8">
      <inkml:trace xmlns:inkml="http://www.w3.org/2003/InkML" xml:id="stk8" contextRef="#ctx0" brushRef="#br0">4859 8923 0,'19'0'103,"1"-20"-97,18 20 3,1 0 4,0 0-10,0 0 5,0 0 0,0 0 0,0 0 1,19 0-2,0 0-3,-38 0 4,-1 0 3,20 0-4,0 0 3,0 0-2,0 0 0,-1 0-3,1 0 6,0 0-5,0 0 6,0 0-8,0 0 8,0-19-10,-20 19 13,20 0-12,-20 0 13,-19-20-8,20 20 0,-1 0 8,1 0-8,18-19-2,-18 19 4,19-20-3,0 20 2,0-19 0,-1 19-2,-18 0 7,-1 0 2,1 0-1,-1 0-1,78-19-3,-38-1-3,-40 20 0,0 0-1,20 0 2,-19-19 7,-1 19-1,20-20 2,0 20-7,0 0-5,0 0 5,0 0-3,-1 20 3,1-20-3,0 19 1,0-19-1,-20 0 1,1 0 6,-1 0 2,1 0-7,-1 0-2,20 20 1,-20-20 0,1 19-2,19-19 4,-20 19 6,1-19-7,-1 0-1,1 0 1,-1 0-2,20 20 2,19-1-3,-19-19 2,0 0 0,0 20 0,-20-20 0,1 19 2,-1-19 5</inkml:trace>
    </iact:actionData>
  </iact:action>
  <iact:action type="add" startTime="78793">
    <iact:property name="dataType"/>
    <iact:actionData xml:id="d9">
      <inkml:trace xmlns:inkml="http://www.w3.org/2003/InkML" xml:id="stk9" contextRef="#ctx0" brushRef="#br0">5150 8806 0,'0'19'213,"0"1"-204,-19-20-1,19 19 1,0 1-3,0-1 3,0 1 1,-20-20-4,20 19-4,0 0 16,0 1-1,0-1-9,0 1 0,0-1 0,0 1 1,-19-1-2,-1-19 1,20 20 4,-19-1-10,0 0 14,-1 1 1,20-1 0,-19 1-10,19-1 0,-20-19 2,20 39 3,-19-19-9,-1-20 10,20 38-11,-19-38 7,0 39 1,-1-19 7,20-1-12,-19 1 5,-1-1-7,1 0 16,-1 1-3,20-1-6,-19 1-2,-1-1 0,20 1-3,-19-20 28,19 19-25,0 1 80,39-20 135,0 0-216,19 0 0,-19 0 4,0 0-9,0 0 8,0 0-4,-1 0 9,1 0-11,20 0 3,-21 0 1,-18 0 0,-1 0-1,1-20 1,-1 20 9,1 0-2,-1 0 18,0 0-25,1 0 0,-1 0 1,1 0 9,-1-19-6,20 19 37,0 0-44,0 0 3,0 0 1,0 0-2,-20 0 10,-19-20 221,0 1-222,-19-1-8,19 1 8,-20 19-8,20-20-2,-19 20 2,19-19 1,-20 0-2,1-1 12,-1 1-6,1 19-3,19-20-3,0 1 3,-19 19-5,19-20 12,-20 1-1,20 0-2,-19-1 0,-1 20-11,20-19 4,-19-1 1,19 1 0,-20 19-1,20-20 2,-19 20-1,-1-19 0,1-1 8,19 1-7,-19 0 8,-1 19-3,1-20-4,-1 1 4,20-1-7,-19 20 3,19-19-3,-20-1 9,1 1 6,19-1-15,-19 1 3,19 0 6,-20 19 231,20-20-171</inkml:trace>
    </iact:actionData>
  </iact:action>
  <iact:action type="add" startTime="81828">
    <iact:property name="dataType"/>
    <iact:actionData xml:id="d10">
      <inkml:trace xmlns:inkml="http://www.w3.org/2003/InkML" xml:id="stk10" contextRef="#ctx0" brushRef="#br0">6627 8845 0,'-39'19'128,"39"20"-122,-19-19 7,-1 18-7,20 1 4,-19 0-2,0 0 0,-1 19 0,20-38 0,-19 19-5,-1 0 6,20 0-2,-19-20 13,19 20-13,-20-39 15,20 39-18,0-20-2,0 1 23,0-1-1,-19 20 172,19-20-179,58-19 236,370 59-243,-370-59-5,-19 0 7,-20 0 4,1 0-1,-1 0-10,1 0 22,-1 0-20,20 0 7,-20 0-12,1 0 12,-1 0 3,1 0 47,-1 0-55,1 0 0,-40-39 134,-19 0-136,20 19 0,-1-18 3,1 18-3,-20 1 1,39-1-4,-19 1 9,-1-1-1,1 20 15,19-19-24,-20 19 0,20-19 12,-19-1-7,-1 1 8,-18-1 1,38 1-10,-39 19 2,39-20-2,-20 20 2,20-39-4,-19 39 7,19-19-5,-20 19 8,1-19-4,19-1 11,-19 1-11,19-1-1,-20 20-3,20-19 11,-19 19-13,-1 0 6,1-20 3,-1 1 4,1-1-1,0 20-10,19-19 3,-20 19 6</inkml:trace>
    </iact:actionData>
  </iact:action>
  <iact:action type="add" startTime="86423">
    <iact:property name="dataType"/>
    <iact:actionData xml:id="d11">
      <inkml:trace xmlns:inkml="http://www.w3.org/2003/InkML" xml:id="stk11" contextRef="#ctx0" brushRef="#br0">4975 8923 0,'-19'0'165,"-1"-59"-156,20 40-2,-19-1 4,0-18-6,19-1 5,-39 0-1,19 19-2,20-38-1,-19 39 0,-1-1 3,20-19 3,0 0-9,-19 39 5,19-19 0,-20 0 7,20-1 1,0 1-5,0-1-8,0 1 7,0-20 0,0 19 6,0-18-8,0 18 1,0 1-4,0-1 12,0 1-6,0-1-6,0 1 3,20 19 1,-20-39-1,19 20 7,-19-1 1,20 1-8,-1-1 0,-19 1 7,20 19-7,-1-20 8,20 1 1,-39 0-12,19 19 3,40-20 0,-40 20 0,1-19 0,18 19-2,21 0 3,-40 0-1,20 0 13,-20 0-9,1 0 4,19 0 0,19 0-8,-19 0 0,0 0 1,-20 0-3,1 19 4,-1-19-2,1 0 1,-1 0 8,20 0-3,-20 0-6,20 0 1,0 0-3,-20 0 1,1 0 1,-1 0 0,-19 20 120,0 18-111,0-18-10,0-1 1,0 1 0,0 19 1,0-20-1,0 20 0,0-20-1,0 40-1,-19-40 4,19 1-5,0-1 3,0 20 1,0 0-2,0-20 3,-20 1 1,1 57 0,19-57-2,-19 19 0,19 0 0,-20-1-2,20 1-1,0-19 1,0 19 7,0-20-12,-19-19 8,19 20-5,0-1 5,0 0 6,-20-19 0,20 20-8,-19-1 16,19 1-9,-20-20-7,1 19 0,0-19 0,-1 20 0,1-20 0,-1 19 1,1-19-2</inkml:trace>
    </iact:actionData>
  </iact:action>
  <iact:action type="add" startTime="88374">
    <iact:property name="dataType"/>
    <iact:actionData xml:id="d12">
      <inkml:trace xmlns:inkml="http://www.w3.org/2003/InkML" xml:id="stk12" contextRef="#ctx0" brushRef="#br0">6180 8670 0,'20'0'46,"-20"-20"-22,0 1-9,0 0-6,0-20-2,0 19 1,0 1 0,0-20 0,0 0 1,0 0-2,0 20 2,0-1-2,0 1 3,0-20-4,0 20 3,0-20-2,0 0 1,0 0 0,0 19-1,0 1 0,0 0 1,0-1 0,19 1 0,0-1 8,1 1-6,-1-1 4,-19 1 3,20 19-1,19-39 9,-20 39-16,0-19-4,1 19 7,19-39 0,0 0 13,-20 39-12,1-20-3,-1 20-3,20 0 0,0 0 2,-20 0 7,1 0-8,-1 0 1,-19 20-2,19-1 2,1-19 8,-1 0-11,1 20 24,-1-20-13,-19 19-9,20-19 9,-1 20 30,-19-1-33,19 20-3,1-20-6,19 20 1,-20 20 7,1-40-2,-1 0-8,-19 20 9,19-39-11,-19 20 16,0-1-14,20 1 3,-1-20 2,-19 19 1,0 1 7,0-1-1,20 0-7,-20 1 9,0-1-8,0 1-1,0 19-3,0-20 13,0 20-8,0-20 2,19 1-4,-19-1 5,0 1 4,0-1 1,0 1 6,0-1-16,-19-19 0,19 19 0,-20-19 0,20 20 1,-19-20-2,-1 19 2,20 1 8,-19-1-8,0 1 15,-1-1-3,1-19-13,-1 20 10,1-20-5,19 19 2,-20-19-6,1 0-1,0 0 8,-1 0-11,1 19 16,-1-19-16,-19 0 6,20 0 5,-20 0-10,20 0 0,-20 0 2,19 0 6,1-19-11,0 19 12,-1 0 18</inkml:trace>
    </iact:actionData>
  </iact:action>
  <iact:action type="add" startTime="93566">
    <iact:property name="dataType"/>
    <iact:actionData xml:id="d13">
      <inkml:trace xmlns:inkml="http://www.w3.org/2003/InkML" xml:id="stk13" contextRef="#ctx0" brushRef="#br0">5811 8787 0,'0'-20'82,"19"20"-66,1 0 4,-1-19-16,1 19 9,-1 0 5</inkml:trace>
    </iact:actionData>
  </iact:action>
  <iact:action type="add" startTime="102140">
    <iact:property name="dataType"/>
    <iact:actionData xml:id="d14">
      <inkml:trace xmlns:inkml="http://www.w3.org/2003/InkML" xml:id="stk14" contextRef="#ctx0" brushRef="#br0">5150 8884 0,'-19'0'130,"-1"0"-124,1 19-1,-20 1 6,20 18-6,-1-18 7,-19 19-8,20 0 8,-39 0-7,58-1 7,-20-18-8,1 19 8,19-20-7,-20 1 4,1-1-2,19 1 1,-20-1 1,1 0-2,19 1 1,-20-1 0,20 1 0,-19-1 0,0-19 0,19 20 0,-20-20-1,20 38 2,-19-18-1,-1 19 0,-38-20 2,19 20-6,0-19 12,20-1 3,-1 0-2,20 1-7,0-1 1,0 1 3,-19-20 60,38 0 83,40 0-147,18 0-5,40 0 6,-39 0-6,-20-20 7,0 1-7,-19-1 7,-19 20-9,-1 0 10,1-19-10,-1 19 5,0-19 3,1-1-4,19 20-1,19 0 9,-19-19-13,0 19 5,0-20 2,-1 20-5,1 0 8,0 0-5,-19 0 2,-1-19-4,1 19 6,-1 0 2,0 0-2,-19-20 2,20 20 8,-1 0-18,1-19 15,-1 19-10,1-20 8,-1 20 48,0-19-2,1 19-54,-20-19 120,-20 19-120,20-39 2,-19 19-5,0 1 6,-1-20-7,1 20 5,-1-20-1,1 0 0,-1 19-2,20 1 1,-19 19 2,19-20-1,-19 20 0,19-19-2,-20 19 4,1-19-2,19-1 1,-20 20-1,20-19 8,-19 19-7,19-20 14,-20 20 4,20-19-7,-19-1 289</inkml:trace>
    </iact:actionData>
  </iact:action>
  <iact:action type="add" startTime="108465">
    <iact:property name="dataType"/>
    <iact:actionData xml:id="d15">
      <inkml:trace xmlns:inkml="http://www.w3.org/2003/InkML" xml:id="stk15" contextRef="#ctx0" brushRef="#br0">6530 8845 0,'0'19'118,"0"20"-111,0-19 1,0 18 0,0 1 0,0 0 0,-19 0-1,19 0 3,0-20-5,0 1 4,0 38-1,0-38 8,0-1 0,-20 1 1,20-1-10,0 0 7,0 20 6,0-19-10,-19-20-7,19 19 10,0 1-10,0-1 12,0 0 10,0 1-10,0-1-6,0 1 15,19-20-10,20 0 250,19 0-258,20 0 3,39 0-1,-59-20 0,0 20-1,-19-19 3,-20 19-3,1 0 2,-1 0 7,1 0 46,19 0 200,19 0-256,-19 0 2,-20 0-1,1 0 3,-40-20 174,1 20-179,-1-19 3,1 0 0,0-1 0,-20 1 2,0-1-3,0-19 7,0 20-12,20-20 4,-1 39 4,20-19-2,-19 19-2,19-20 4,-20 20 0,20-19-4,-19-1 2,-1 20 2,20-19-4,-19 19 2,19-20 1,-19 20-2,19-19 8,0 0-8,-20 19 1,1-20 12,19 1-7,0-1 2,-20 1-1,20-1 69,-19 20-66,19-39-10,-20 39 1,1-19-3,19 0 3,-19 19 0,19-20 6,-20 20-11,20-19 6,-19 19-3,19-20 2,-20 20 0,20-19 9</inkml:trace>
    </iact:actionData>
  </iact:action>
  <iact:action type="add" startTime="119059">
    <iact:property name="dataType"/>
    <iact:actionData xml:id="d16">
      <inkml:trace xmlns:inkml="http://www.w3.org/2003/InkML" xml:id="stk16" contextRef="#ctx0" brushRef="#br0">5927 8864 0,'-38'0'113,"18"0"-105,-38 0-3,19 0 6,0 0-6,20 0 13,-20 0-16,0 0 0,20 0 10,-1-19-7,1-1 7,-1 1 1,1 19 7,-1-19-15,1 19 153,19-20-150,0 1-1,-19-20 1,-1 19 6,20 1-10,0-1 9,0 1 5,0 0-2,0-1 1,0 1-1,20 19-9,-20-20 2,19 20-1,-19-39-1,19 20 12,-19 0-13,0-1 1,20-19-1,-1 20 2,-19-1 0,0 1 8,20-1-9,-20 1 9,0 0-8,0-1 9,19 20-10,1-19 2,-1-1 7,-19 1-8,19 19 1,-19-20-3,20 20 5,-1-19-6,1-1 10,-20 1-2,19 19-9,-19-19 9,20 19-10,-1-20 12,0 20 16,-19-19-14,20 19-11,-20-20 5,19 20-4,-19-19 1,20 19 1,-1 0 7,1-20 25,18 20-35,-18 0 0,19 0 3,-20 0-1,40-19 0,-40 19 0,0 0 19,1 0 82,-20 19-102,19 1 1,1-1 0,-20 1 10,19-1-9,-19 1-4,0-1 2,20 0 9,-20 1 8,0-1-6,0 1 10,0-1-20,0 20 8,0 0 0,0-20-8,0 20 8,-20-19 0,1-1-7,19 1 0,0-1 6,-20-19-6,20 20-3,0-1 10,0 0-8,-19-19 0,19 20 0,0-1 0,-20 1 0,1-20 0,19 19-1,-19-19-1,19 20 2,-20-20 1,20 19-2,-19-19 2,19 19-1,-20-19 1,20 20 5,-19-20-5,-1 0 7,20 19-5,-19-19 1,-1 0 6,20 20-12,-19-20 4,-20 0-2,20 0 0,-1 0 8,40 0 108</inkml:trace>
    </iact:actionData>
  </iact:action>
  <iact:action type="add" startTime="124626">
    <iact:property name="dataType"/>
    <iact:actionData xml:id="d17">
      <inkml:trace xmlns:inkml="http://www.w3.org/2003/InkML" xml:id="stk17" contextRef="#ctx0" brushRef="#br0">9348 9856 0,'0'-20'137,"0"1"-122,58 19-6,-19-20-2,0 20 1,19 0 0,0 0 0,-19-19 0,-19 19-1,19 0 0,-20 0 9,20 0 0,-20 0-7,20 0-5,0 0 7,-19 0-1,38 0-3,-19 0 2,0 19 2,-1-19-4,-18 0-5,-1 0 192,20 0-180,-19 0 151</inkml:trace>
    </iact:actionData>
  </iact:action>
  <iact:action type="add" startTime="125784">
    <iact:property name="dataType"/>
    <iact:actionData xml:id="d18">
      <inkml:trace xmlns:inkml="http://www.w3.org/2003/InkML" xml:id="stk18" contextRef="#ctx0" brushRef="#br0">10747 9778 0,'20'0'81,"-1"0"-68,0 0-4,1 0-1,-1 0 1,1 0-2,-1 0 3,1 0-3,-1 0 2,0 0-1,1 0 1,-1-20 7,1 20-10,-1 0 0,20 0 10,0 0-8,0 0 0,0 0-2,-1 0 6,1 0-8,-19 0 8,19 0-1,77 0-1,-77 0-1,0 0-1,0 0-2,0 0 5,-20 0-5,1 0 10,-1 0-6,0 0-5,1 0 14,-1 0-10,1 0 4,-1 0-5,1 0 4,-1 0 22,1 0-8,-1 0-18,0 0 6,1 0-6,19 0 9,0 0-9,-1 0 0,1 0-2,0 0 4,0 0 3,19 0-11,1 20 12,-1-20-13,0 19 8,1-19-1,-21 20 7,-18-20-11,19 0 2,-20 0 1,1 0 3,-1 0-4,20 0-1,-20 0 12,1 0-6,-1 0-6,1 0 3,-1 0 9,0 0-10,20 0 1,-19 0 8,-1-20-7,1 20 6,-1 0-7,1 0 8,-1 0 0,0 0-8,1 0-1,19 0 0,-20-19 3,20 19-1,0 0-2,0 0-1,19 0 3,0 0-2,1 0 0,-1 0 1,-19 19-1,0-19 3,0 0-2,-1 0-1,1 0 1,0 0 1,0 0-2,0 0 1,-20 0 1,20 0-2,-19 0 2,18 20-2,21-20 3,-20 0-5,-1 0 7,21 0-6,-20 0 2,19 0 1,-19-20 0,19 1-2,-19 19 1,0 0 0,0 0 0,0 0 0,-1 0 0,1 0-4,0-20 8,0 20-6,0 0 2,19 0-2,-38 0 1,19 0 4,-20 0-3,0 0 57,1-19-51,19 0-1,0 19-9,-1 0 5,1-20-2,0 1 1,-19 19-1,18 0 2,-18-20 6,-1 20-8,1-19 3,-1 19-3,40 0-2,-21 0 4,1-20-1,0 1 0,-19 19 0,-1 0 0,0 0 0,-19-19 0,39 19 8,-19 0-10,-1 0 4,1 0-3,18 0 2,1 0-3,20 0 4,-20 0-4,-20 0 3,20 0-1,-20 0 0,40-20 3,-40 20-5,0 0 3,20 0-2,0 0 2,0 0-2,0 0 3,0 0-4,-20 0 0,20 0 1,-20 0 2,20 0-1,0 0 0,0-19 3,0 19-6,19 0 3,1 0 0,-1 0 0,-19 0 0,0 0 0,-1 0 0,21 0 0,-20 0 0,-1 0 1,1 0-2,39 0 2,-20 19 0,1-19-1,-1 20-4,0-1 8,1-19-6,-1 0 2,0 19 0,-19 1 0,19-20 0,1 19-1,-20-19 2,19 0-1,-39 20-2,1-20 4,19 19-3,-20-19-1,0 0 4,1 0-3,-1 0 2,1 0-2,-1 20 2,20-20-2,0 19 2,0 0-2,0-19 1,19 0 0,-39 0 0,20 20 0,-19-20 0,19 0 0,-20 0 0,0 0 0,20 0 0,-19 0-2,19 19 4,-1-19-3,1 0 2,0 0-1,20 20-1,-1-20 1,-19 0-1,0 0 1,-1 0-1,1 19 4,0-19-6,19 0 7,-19 0-8,0 20 8,0-20-8,0 0 5,0 0-1,0 0 6,19 0-12,-19 0 6,0 0 0,0 19 0,-1-19 0,1 0 0,0 0 0,19 20-1,-19-20 2,-19 0-1,19 0 0,-1 0 0,-18 0 1,19 0 8,-20 19-11,20-19 4,0 0-7,0 0 7,19 0 11,59 0-19,-59 0 6,-19 0 0,19 0-1,-19 0 1,0 0 1,0 0-1,0 0-2,0 0 4,-1 0-2,21 0 1,-20 0-2,-20 0 2,0 0-2,1 0 3,-1 0 7,1 0-12,-1 0 11</inkml:trace>
    </iact:actionData>
  </iact:action>
  <iact:action type="add" startTime="129338">
    <iact:property name="dataType"/>
    <iact:actionData xml:id="d19">
      <inkml:trace xmlns:inkml="http://www.w3.org/2003/InkML" xml:id="stk19" contextRef="#ctx0" brushRef="#br0">16189 8456 0,'-20'20'70,"1"18"-62,-1 1 3,20 20-6,-19-21 7,-1 21-8,1-20 7,19 19-6,0 0 3,-19-19 0,-1 19 0,20 1 0,0-20-1,0 19 2</inkml:trace>
    </iact:actionData>
  </iact:action>
  <iact:action type="add" startTime="129797">
    <iact:property name="dataType"/>
    <iact:actionData xml:id="d20">
      <inkml:trace xmlns:inkml="http://www.w3.org/2003/InkML" xml:id="stk20" contextRef="#ctx0" brushRef="#br0">15780 8942 0,'39'19'88,"-19"20"-81,19 0 0,-20 0 5,20 0-4,-20 19 1,20-19-3,-19 0 4,19 0-5,-20 0 3,0-39 14,20-39 65,-19 0-79,-1 20 3,1-1 2,-20 1-7</inkml:trace>
    </iact:actionData>
  </iact:action>
  <iact:action type="add" startTime="130670">
    <iact:property name="dataType"/>
    <iact:actionData xml:id="d21">
      <inkml:trace xmlns:inkml="http://www.w3.org/2003/InkML" xml:id="stk21" contextRef="#ctx0" brushRef="#br0">18676 8359 0,'0'39'87,"0"0"-76,0 116 3,0-77-8,-19-20 2,19 1 0,0-21 0,0 1 0,0-19 0,0-1 104</inkml:trace>
    </iact:actionData>
  </iact:action>
  <iact:action type="add" startTime="131206">
    <iact:property name="dataType"/>
    <iact:actionData xml:id="d22">
      <inkml:trace xmlns:inkml="http://www.w3.org/2003/InkML" xml:id="stk22" contextRef="#ctx0" brushRef="#br0">18540 8806 0,'0'39'209,"0"0"-202,0 0 1,19-1 0,1-18 1,-20 19-2,19-20 4,1 1 2,-20-1-5,0 1 16,19-20 80,20-39-88,19 0-10,-58 19 2,39-19-3,-39 20 4,20 0 6,-1-1 2,1 1-10,-20-1 2,19 1 2,-58 38 139</inkml:trace>
    </iact:actionData>
  </iact:action>
  <iact:action type="add" startTime="149109">
    <iact:property name="dataType"/>
    <iact:actionData xml:id="d23">
      <inkml:trace xmlns:inkml="http://www.w3.org/2003/InkML" xml:id="stk23" contextRef="#ctx0" brushRef="#br0">14478 9992 0,'39'0'106,"58"-39"-96,-38 39-2,-20 0 0,-20-20-1,0 20 2,20-19-2,-19 19 1,-1 0 1,20-19-3,19 19 5,-19 0-6,0 0 6,0 0-4,19 19 3,1 0-4,-21-19 1,21 20 1,-1-1 4,-19-19-8,19 20 9,-19-20-11,0 0 6,19 0 0,-19 0 1,19 0-2,1 0 1,-1 0 0,39 19 0,-39 1-2,1-1 4,-20 0 0,0-19-4,-20 20 4</inkml:trace>
    </iact:actionData>
  </iact:action>
  <iact:action type="add" startTime="150136">
    <iact:property name="dataType"/>
    <iact:actionData xml:id="d24">
      <inkml:trace xmlns:inkml="http://www.w3.org/2003/InkML" xml:id="stk24" contextRef="#ctx0" brushRef="#br0">17918 10186 0,'20'0'64,"18"0"-55,21 0-1,38-19 4,0 19-8,20 0 8,-20 0-9,-39 0 6,-19 0-1,0 0 6,-20 0-11,1 0 1,19 0 6,-20 19-3,20 1 2,0-1-3,19-19 5,-19 19-6,-20 1 6,20-20-7,20 0 9,-21 19-8,-18 1 7,-1-20-8,20 0 8,-19 0-8,-1 0 4,0 0 8,1 0 0,-1 0 0,1 0-1,-1 0-7,1 0 1,19 0-1,-1 0-2,-18 0 2,-1 0 0,1 0 57,38 0-58,0 0 0,1 0 9,-21 0-12,1 0 2,-19 0 2,-1-20 179,1 1-166,-1-1 1,1 20-14,-20-19-3,19 19 7,-19-19-3,19-1-5</inkml:trace>
    </iact:actionData>
  </iact:action>
  <iact:action type="add" startTime="160186">
    <iact:property name="dataType"/>
    <iact:actionData xml:id="d25">
      <inkml:trace xmlns:inkml="http://www.w3.org/2003/InkML" xml:id="stk25" contextRef="#ctx0" brushRef="#br0">16908 10069 0,'77'0'118,"21"-19"-108,-1 0-1,-39 19-6,-19 0 7,0-20-2,0 20 0,-20 0 3</inkml:trace>
    </iact:actionData>
  </iact:action>
  <iact:action type="add" startTime="161947">
    <iact:property name="dataType"/>
    <iact:actionData xml:id="d26">
      <inkml:trace xmlns:inkml="http://www.w3.org/2003/InkML" xml:id="stk26" contextRef="#ctx0" brushRef="#br0">10689 10108 0,'19'0'45,"20"-19"-34,-19-1-4,-1 20-1,20-19 2,19 0 5,-38 19 2,-1-20-2,0 20 7,20 0-3,-19 0-16,19-19 7,19 19 1,0 0-2,0 0 2,20-20-2,-58 20 2,-1 0 7,1 0 62,-1 0-60,0 0 3,1 0-5,-1 0-13,1 0 12,-1 0-7,1 0-1,-1 0-2,0 0 6,1 0-4,-1 0 9,40 20-6,-40-20 7,20 0-9,-20 0 5,1 0-5,-1 0 8,1 0-8,-1 0 0,1 0 0,18 0 0,1 0-1,0 0 1,-19 0 0,18 0 2,-18 19-4,-1-19 11,1 0-10,-1 0 7,1 0-6,18 0 9,1 20-9,0-20-1,-19 0 0,-1 0 5,39 0-8,-38 0 6,19 19-3,0-19 2,-1 19-2,1-19 1,-19 0 1,-1 0-2,1 0 2,-1 0-2,0 0 3,20 0-3,-19 0 9,-1-19 1</inkml:trace>
    </iact:actionData>
  </iact:action>
  <iact:action type="add" startTime="168690">
    <iact:property name="dataType"/>
    <iact:actionData xml:id="d27">
      <inkml:trace xmlns:inkml="http://www.w3.org/2003/InkML" xml:id="stk27" contextRef="#ctx0" brushRef="#br0">9542 8903 0,'0'-19'108,"20"19"-99,18 0-1,-18 0-3,-1 0 3,20 0 0,0 0 0,-19 0 2,18 0-3,-18 0 2,19 0-2,-20 0 10,1 0-1,-1 0 1,0 0-8,1 0-3,-1 0 4,1 0-5,19 19 7,-1-19-10,1 20 12,0-20-12,0 0 13,0 0-12,-20 0 14,20 0-3,-19 0-7,-1 0 28,78 0-31,-58 0-3,19 0 6,-19 0 6,20 0-9,-1 0 2,-39-20 4,20 20-3,0 0 1,-19 0 9,38 0-9,0 0-1,-19 0 2,19 0-4,1 0 4,-1 0 0,0 0-2,0 0 2,-19 0-2,0 0 2,-19 0-2,19 0 3,-20 0-5,20 0 6,0 0-6,-20 0 7,39 0-6,-19 0 5,0 0-9,0 0 13,0 0-11,0 0 4,0 0-1,0 0 1,-20 0 1,0 0-2,20 0 4,78 20 1,-78-20-3,0 19 1,-1-19-4,1 0 3,-19 0-3,19 0 2,-20 0 7,0 0 2,1 0-6,-1 0 0,40 19 4,-20-19-12,-1 20 6,1-20-5,0 0 7,-19 0-6,38 0 4,-39 0 8,1 0 2,19 0-6,-1 0-4,21 0-1,-1 0 1,0 0-2,1 0 2,-1 0-2,20 0-2,-1 19 3,-18-19 1,-1 20 0,0-20 0,1 0-4,-1 0 3,0 0 0,1 0 0,-1 0 0,0 0 0,0 0 1,-38 0 0,19-20-2,0 20 1,-20 0 1,0 0-1,1 0 1,-1 0-4,1 0 10,-1 0-8,1 0 16,-1 0-7,1 0-7,18 0 8,-18 0-2,-1 0 2,1 0-9,-1 0-2,1 0 12,-1 0-1,0 0-10,1 0 12,19 0-2,-20 0-12,20 0 2,-20 0 1,1 0 0,-1 0 7,1 0-6,-1 0-2,40 0 20,18 0-24,-57 0 7,-1 0-3,1 0 0,-1 0 82</inkml:trace>
    </iact:actionData>
  </iact:action>
  <iact:action type="add" startTime="217975">
    <iact:property name="dataType"/>
    <iact:actionData xml:id="d28">
      <inkml:trace xmlns:inkml="http://www.w3.org/2003/InkML" xml:id="stk28" contextRef="#ctx0" brushRef="#br0">4703 10866 0,'58'-19'62,"-19"0"-55,0 19 2,0-20 4,19 20-8,-19 0 13,136 0-13,-58 20 1,58-1 2,-78 0 1,19 1-2,-57-20 6,-20 19-12,-20-19 8,0 0 32</inkml:trace>
    </iact:actionData>
  </iact:action>
  <iact:action type="add" startTime="226397">
    <iact:property name="dataType"/>
    <iact:actionData xml:id="d29">
      <inkml:trace xmlns:inkml="http://www.w3.org/2003/InkML" xml:id="stk29" contextRef="#ctx0" brushRef="#br0">4781 6162 0,'0'-19'109,"19"19"-101,20-20 9,0 20-10,0 0 1,0 0 1,-20 0 3,1 0-7,-1 0 1,1 0 0,-1-19 3,0 19-3,1 0 4,-1 0-2,20 0 17,0 0-11,0 0-3,19 0-8,-19 0 10,0 0-10,-20 0 11,1 0-12,-1-19 183,-19-20-178,20 19 5,-1 1-7,-19-40 0,20 21 5,-20-1-4,19 0 3,0 0-1,-19 0 0,0-19 0,0 38 0,0 1 8,0-1-7,0 1 6,0 0 1,0-1 1,0 1-7,0-1 4,0 1 1,0-1 2,0 1-12,0 0 13,0-1-4,0 1 2,0-1-6,0 1 4,0-1 11,0 1-11,0-1-1,-19 20-9,0-19 4,19 0 0,-20-1 6,1 1-4,-1 19-2,20-20 0,-19 20 1,19-19-4,-20 19 4,20-20 0,-19 20-1,19-19-1,-20 19 0,1-20 1,0 20 0,-20 0 8,19 0-2,-19 0-2,1 0 3,18 0-7,-38 0 0,19 0 0,20 0 0,-1 0-3,-19 0 5,20 0-2,-1 0 9,1 0-9,0 0 8,-1 0-8,1 0 1,-20 0-1,0 0 0,19 0 2,1 0 81,19 20-74,0-1-1,-19 1-11,19-1 15,-20 1-11,20 19-4,0-1 12,0 1-10,0 0 1,0 0-1,0-19-1,0 18 2,0 1-1,0 20 1,0-40 1,0 20-3,20-20 5,-20 1-5,0-1 4,0 1 6,0-1 1,0 1 0,0-1-12,0 0 12,0 1 11,0-1-8,0 1 3,0-1-9,0 1 3,0-1-3,0 0 17,0 1-19,0-1 19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20-12-13T13:05:15.2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41429">
    <iact:property name="dataType"/>
    <iact:actionData xml:id="d0">
      <inkml:trace xmlns:inkml="http://www.w3.org/2003/InkML" xml:id="stk0" contextRef="#ctx0" brushRef="#br0">5951 6637 0,'25'0'180,"51"-25"-169,0 25 0,50 0 0,26 0 12,-50 0-22,-26 0 9,25 0 1,-25 0 0,-51 0 0,51 0 1,0 0 10,26 0-10,-77 0-1,0 0 0,0 0 0,1 0 1,-1 0-1,0 0 0</inkml:trace>
    </iact:actionData>
  </iact:action>
  <iact:action type="add" startTime="242623">
    <iact:property name="dataType"/>
    <iact:actionData xml:id="d1">
      <inkml:trace xmlns:inkml="http://www.w3.org/2003/InkML" xml:id="stk1" contextRef="#ctx0" brushRef="#br0">8280 6764 0,'76'0'178,"76"0"-167,0 0 0,51 0 1,-77 0-1,26 0 0,-50 0 0,126 0 0,-203 0 1,26 0 10,-26 0 0</inkml:trace>
    </iact:actionData>
  </iact:action>
  <iact:action type="add" startTime="254894">
    <iact:property name="dataType"/>
    <iact:actionData xml:id="d2">
      <inkml:trace xmlns:inkml="http://www.w3.org/2003/InkML" xml:id="stk2" contextRef="#ctx0" brushRef="#br0">6457 5193 0,'-25'0'419</inkml:trace>
    </iact:actionData>
  </iact:action>
  <iact:action type="add" startTime="256392">
    <iact:property name="dataType"/>
    <iact:actionData xml:id="d3">
      <inkml:trace xmlns:inkml="http://www.w3.org/2003/InkML" xml:id="stk3" contextRef="#ctx0" brushRef="#br0">6381 5041 0,'0'-25'518,"-25"25"-383,-1 0-125,1 0 12,-26 0-11,1-26 1,-1 1-1,-25 0 0,51 25 0,0 0 1,-1 0 21,-24 0-10,24 0-12,1 0 0,0 25 0,-1 0 12,1 1-12,0-1 0,-1 0 1,1-25-1,25 26 0,0-1 12,0 0-12,0 26 0,0 0 1,0-1-1,0-24 0,0-1 11,0 26 1,0-26-11,0 0 78,25-25-11,1 0-68,-1 0 0,0 0 11,1 0-11,24 0 1,1-25-1,-26 0 0,1-1 0,24-50 2,1 51-4,-26 0 3,1-1-1,-1 26 1,0-25-2,0 25 2,1-25 0,24-1-1,-24 1 0,-26 50 282,0 26-280,0 25-3,0-51 1,0 1-1,0-1 297,0 0-252,25-25-53,0 26 96,-25-1-86,0 0-2,0 1 58,26-26-56</inkml:trace>
    </iact:actionData>
  </iact:action>
  <iact:action type="add" startTime="268857">
    <iact:property name="dataType"/>
    <iact:actionData xml:id="d4">
      <inkml:trace xmlns:inkml="http://www.w3.org/2003/InkML" xml:id="stk4" contextRef="#ctx0" brushRef="#br0">12231 7194 0,'51'0'91,"-26"-25"-81,-25-51 1,25 25 0,1 26 1,-1-26-2,0 1 2,-25-1-1,0 0 0,0 26 0,0 0 0,0-1 1,0 1-2,0-26 36,0 26-44,-50 0 7,-26-1 2,-26-24 1,26 24-1,51 1 12,0 25-22,-1 0 8,-75 0 3,50 0-1,-25 0 0,0 0 0,0 25 1,26 26-1,-51 76 0,25-1 1,50-24-1,1-1 0,0-25 0,25 51 1,0-77-1,0 1 0,0 0 1,0 24-1,0-24 0,126 0 0,77 25 1,-102-76-1,0 0 0,51 0 0,0 0 1,-25 0-1,126-76 0,-177 50 0,-101 77 136,-26 0-135,1 25-1,-1 25 1,-25 0-2,25 1 1,1-26 0,24 25 0,1-50 2,0-1-3,25-24 24,-26-1 69</inkml:trace>
    </iact:actionData>
  </iact:action>
  <iact:action type="add" startTime="270444">
    <iact:property name="dataType"/>
    <iact:actionData xml:id="d5">
      <inkml:trace xmlns:inkml="http://www.w3.org/2003/InkML" xml:id="stk5" contextRef="#ctx0" brushRef="#br0">12687 7954 0,'0'0'1,"101"0"8,51 0 2,-76 0 0,-25 0 0,-26 0 1</inkml:trace>
    </iact:actionData>
  </iact:action>
  <iact:action type="add" startTime="271095">
    <iact:property name="dataType"/>
    <iact:actionData xml:id="d6">
      <inkml:trace xmlns:inkml="http://www.w3.org/2003/InkML" xml:id="stk6" contextRef="#ctx0" brushRef="#br0">13725 7068 0,'-51'126'46,"26"-75"-45,-26 76 8,1-1 2,24-50 1,1 0-1,25-25 0,0-1 0,0-24 0,0-1 35,0 0-35,0 1 0,25-1 0,26 0 0,50 1 1,-50-26-1,0 25 0,-1 26 0,1-26 1,0 26-1,25-1 0,-51-24 0,0-1 2,-25 0 46,0 1-51,0-1 3,0 0 0,-50 1 0,-77 24 1,-25-50-2,0 26 2,25-1-1,77-25 3,25 0-6</inkml:trace>
    </iact:actionData>
  </iact:action>
  <iact:action type="add" startTime="272278">
    <iact:property name="dataType"/>
    <iact:actionData xml:id="d7">
      <inkml:trace xmlns:inkml="http://www.w3.org/2003/InkML" xml:id="stk7" contextRef="#ctx0" brushRef="#br0">14004 7270 0,'-26'-25'112,"1"25"-100,76 0 258,-1 0-258,-24 0-4,75 0 366,26 0-364,-26 0 16,-51 0-26,-24 0 7</inkml:trace>
    </iact:actionData>
  </iact:action>
  <iact:action type="add" startTime="276507">
    <iact:property name="dataType"/>
    <iact:actionData xml:id="d8">
      <inkml:trace xmlns:inkml="http://www.w3.org/2003/InkML" xml:id="stk8" contextRef="#ctx0" brushRef="#br0">11497 8739 0,'50'0'113,"26"0"-102,-25 0 1,-1 0 9,-24 0-19,-1 0 8,0 0 4,102 0 2,-26 0-13,51 0 19,-25 0-20,-26 0 8,-75 0 0,-1 0 2,0 0-1,1 0 1,24 0-2,51 0 2,26 0-1,-51 0 0,-25 0 1,-26 0-2,0 0 47,1 0-46,24 0 1,-24 0 10,24 0-11,-24 0 23,50 0-23,50 51 1,-25-51 0,26 25-2,-76-25 2,-26 0-2,0 0 13,51 0 0,51 26-22,25-1 9,-25-25 1,-77 0 0,-24 0 12</inkml:trace>
    </iact:actionData>
  </iact:action>
  <iact:action type="add" startTime="290064">
    <iact:property name="dataType"/>
    <iact:actionData xml:id="d9">
      <inkml:trace xmlns:inkml="http://www.w3.org/2003/InkML" xml:id="stk9" contextRef="#ctx0" brushRef="#br0">7521 6536 0</inkml:trace>
    </iact:actionData>
  </iact:action>
  <iact:action type="add" startTime="386421">
    <iact:property name="dataType"/>
    <iact:actionData xml:id="d10">
      <inkml:trace xmlns:inkml="http://www.w3.org/2003/InkML" xml:id="stk10" contextRef="#ctx0" brushRef="#br0">16131 6561 0</inkml:trace>
    </iact:actionData>
  </iact:action>
  <iact:action type="add" startTime="386972">
    <iact:property name="dataType"/>
    <iact:actionData xml:id="d11">
      <inkml:trace xmlns:inkml="http://www.w3.org/2003/InkML" xml:id="stk11" contextRef="#ctx0" brushRef="#br0">16131 6029 0,'0'76'184,"0"76"-177,0-25 4,0-26 0,0-50 0,0-26 0,0 0 2,0 1-3,25-26 306,0 0-299,1 0-10,-1 0 12,26 0-7,-1 0-1,1 25 0,-26-25 0,26 25 1,0-25-1,25 26 12,25-26-12,0 25 0,-25 26 1,26-26-1,-52-25 0,-24 0 0,-1 25 0,0-25 1,51 26-1,-25-26 0,-26 0 0,0 0 1,51 25-1,26 26 0,75-51 1,-76 25-1,26 0 0,-76-25 0,-26 0 0,0 0 215,1 0-215,-1 0 0,0-50 12,0-1-12,26 0 0,0-25 0,-26-50 0,51-1 0,-51 0 1,-25 51-1,0-25 0,26 0 12,-26 50-21,0 26 7,0-1 2</inkml:trace>
    </iact:actionData>
  </iact:action>
  <iact:action type="add" startTime="389459">
    <iact:property name="dataType"/>
    <iact:actionData xml:id="d12">
      <inkml:trace xmlns:inkml="http://www.w3.org/2003/InkML" xml:id="stk12" contextRef="#ctx0" brushRef="#br0">17372 6004 0,'0'25'134,"0"26"-123,0-1 0,0 1 0,0-26 0,0 1 12,0-1 0,0 0 0,0 1-14,0 24 3,0-24-1,0 24 34,0-24-43,0-1 7,0 0 3,0 1 10,0-1 35,0 0-12,0 1-33,0-1-1,0 0 23,0 1-23,0-1 11,0 0 150,0 1-50,0-1-112,0 26 13,0-26-8,25 0-8,26-25 15,50 76-11,0-25 1,1-26-2,-52 1 2,-24-26-1,-1 25 12,0-25 1,1 25-21,50 1 4,-26-1 4,-25-25 1,26 25-2,0-25 1,25 0 1,0 26-1,0-26 1,-26 25-1,1 0 0,-26-25 0,1 0 1,24 0 11,1 0-13,0 0 1,50 0 1,-50 0 0,24 0-2,-24 0 1,-26 0 1,1 0 66,24 0-67,26 0 0,51 0 1,-51 26-1,25-1 0,77-25 1,24 0-1,-126 0 0,-25 0 1,-26 0-1,0 0 90,-25-25-78,0-51-12,0 0 0,0 0 0,0 0 0,0-26 1,0 77-1,0-76 0,0 50 0,0 0 1,0 26 10,0 0-11</inkml:trace>
    </iact:actionData>
  </iact:action>
  <iact:action type="add" startTime="437181">
    <iact:property name="dataType"/>
    <iact:actionData xml:id="d13">
      <inkml:trace xmlns:inkml="http://www.w3.org/2003/InkML" xml:id="stk13" contextRef="#ctx0" brushRef="#br0">13345 12843 0,'26'0'147,"49"0"-134,27 0-3,-52 0 0,-24 0 11,-1 0 47,0 0-57,1 0 0,-1 0 1,0 0 10,1 0-10,100 0-1,52 0 0,50 51 1,-77-51-2,-75 0 2,-50 0-2,-1 0 2</inkml:trace>
    </iact:actionData>
  </iact:action>
  <iact:action type="add" startTime="438722">
    <iact:property name="dataType"/>
    <iact:actionData xml:id="d14">
      <inkml:trace xmlns:inkml="http://www.w3.org/2003/InkML" xml:id="stk14" contextRef="#ctx0" brushRef="#br0">15346 15377 0,'25'0'170,"51"0"-160,25 0 1,1 0 1,-26 0-1,-51 0 0,0 0 0,1 0 0,-1 0 2,26 0-3,-1 0 1,-24 0 12,-1 0 112,0 0-101,1 0-22,-1 0-2,0 0 1,1 0 1,-1 0 11,25 0-11,52 0-3,24 0 3,-24 0 0,-52 0-1,-24 0 0,24 0 0,-24 0 0,-1 0 45,0 0-11,26 0-34,101 0 0,-101 0 1,50 0-1,-76 0 0,0 0 0,1 0 170,-1 0-170,0 0 23</inkml:trace>
    </iact:actionData>
  </iact:action>
  <iact:action type="add" startTime="451356">
    <iact:property name="dataType"/>
    <iact:actionData xml:id="d15">
      <inkml:trace xmlns:inkml="http://www.w3.org/2003/InkML" xml:id="stk15" contextRef="#ctx0" brushRef="#br0">16359 14262 0,'76'0'226,"0"0"-217,50 25 3,1 51-1,-51-50 1,0-1 0,-25-25-1,50 0-1,-76 0 1,76 0 0,-50 25 1,-26-25-1,1 0 101,-1 0-101,0 0 1,1 0 10,-1 0 1,0 0 169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20-12-13T13:05:15.2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7510">
    <iact:property name="dataType"/>
    <iact:actionData xml:id="d0">
      <inkml:trace xmlns:inkml="http://www.w3.org/2003/InkML" xml:id="stk0" contextRef="#ctx0" brushRef="#br0">6609 5294 0</inkml:trace>
    </iact:actionData>
  </iact:action>
  <iact:action type="add" startTime="69792">
    <iact:property name="dataType"/>
    <iact:actionData xml:id="d1">
      <inkml:trace xmlns:inkml="http://www.w3.org/2003/InkML" xml:id="stk1" contextRef="#ctx0" brushRef="#br0">6710 5294 0,'51'0'262,"-26"0"-253,26 0 3,76 0 9,-51 0-19,-1 0 7,-49 0 2,24 0 0,1 0 0,-26 0 0,1 0 1,-1 0 33,51 0-23,0 0-11,-25 0 2,-1 0-2,-24 0-1,24 0 2,1 0 0,-26 0-2,1 0 2,75 0-2,-25 0 2,-25 0-1,24 0 0,-24 0 1,-26 0-1,1 0 0,24 0 12,1 0-12,25 0 0,25 0 1,-50 0-2,25 0 2,-25 0-1,-1 0 1,26 51-1,0-26 0,0-25 1,-25 0-2,50 0 2,-76 0-1,77 26 12,-52-1-22,26-25 9,0 0 1,26 25 0,-26-25 0,0 0 0,-26 0 1,1 0-1,25 26 0,-26-1 1,1-25-1,0 25 0,-1-25 0,26 0 1,0 0-1,-25 0 0,0 26 0,-1-26 1,-24 0-1,24 0 0,26 0 0,0 0 0,26 25 1,-26-25-1,-1 25 0,1 26 1,26-51-2,-26 25 2,-26-25-1,26 0 0,51 0 1,25 0-1,-51 26 0,51-26 1,-25 25-1,-26-25-1,26 25 2,-1 1-1,-24-1 1,-52-25-1,52 51 0,-77-51 0,26 0 1,-26 0-2,25 0 13,1 0-12,0 0 1,-26 0-1,0 0 0,1 0 0,24 0 1,52 0-1,-26 0 0,76 0 1,-51 0-2,26 0 2,-77 0-1,1 0 0,-26 0 1,26 0-1,75 0 0,26 0 0,0 0 1,0 0-1,-25 0 0,-51-26 1,50 26-1,-50-25 0,26 0 1,-52-1-1,1 1 0,50 25 0,-50-25 11,25 25-10,-51 0-1,26 0 0</inkml:trace>
    </iact:actionData>
  </iact:action>
  <iact:action type="add" startTime="76431">
    <iact:property name="dataType"/>
    <iact:actionData xml:id="d2">
      <inkml:trace xmlns:inkml="http://www.w3.org/2003/InkML" xml:id="stk2" contextRef="#ctx0" brushRef="#br0">7191 4965 0</inkml:trace>
    </iact:actionData>
  </iact:action>
  <iact:action type="add" startTime="76735">
    <iact:property name="dataType"/>
    <iact:actionData xml:id="d3">
      <inkml:trace xmlns:inkml="http://www.w3.org/2003/InkML" xml:id="stk3" contextRef="#ctx0" brushRef="#br0">7191 4965 0</inkml:trace>
    </iact:actionData>
  </iact:action>
  <iact:action type="add" startTime="88186">
    <iact:property name="dataType"/>
    <iact:actionData xml:id="d4">
      <inkml:trace xmlns:inkml="http://www.w3.org/2003/InkML" xml:id="stk4" contextRef="#ctx0" brushRef="#br0">11648 8993 0,'51'0'124,"101"0"-112,0 0-2,76 0 1,-152 0 0,76 0 2,50 0-4,52 0 3,50 0-1,-51 0 0,-51 0 0,128 50 1,-305-50 10</inkml:trace>
    </iact:actionData>
  </iact:action>
  <iact:action type="add" startTime="89785">
    <iact:property name="dataType"/>
    <iact:actionData xml:id="d5">
      <inkml:trace xmlns:inkml="http://www.w3.org/2003/InkML" xml:id="stk5" contextRef="#ctx0" brushRef="#br0">11724 10259 0,'26'0'126,"24"0"-124,26 0 6,51 0 3,25 0-2,51-25 2,24 25 0,-151 0 0,76 0 0,0 0 1,-50 0-1,24 0 1,-24 0-2,49 0 1,-24 0 1,101-51-1,-152 51 0,-25 0 0,-1 0 1,-24 0-1,24 0 0,1 0 0,0 0 1,-26 0-1,0 0 0</inkml:trace>
    </iact:actionData>
  </iact:action>
  <iact:action type="add" startTime="101889">
    <iact:property name="dataType"/>
    <iact:actionData xml:id="d6">
      <inkml:trace xmlns:inkml="http://www.w3.org/2003/InkML" xml:id="stk6" contextRef="#ctx0" brushRef="#br0">15599 7701 0,'25'0'675,"1"0"-663,24 0-1,1 0 43,0 0-42,-1 0-1,-24 0 0,50 0 0,-26 0 1,52 0-1,-1-26 0,-25 26 1,-26 0-1,-24 0 1,-1 0 9,0 0 13,1-25-23,24 0 2,1 25-2,-26 0 0,26 0 23,0 0-23,-1 0 12,-24 0-22,24 0 9</inkml:trace>
    </iact:actionData>
  </iact:action>
  <iact:action type="add" startTime="111181">
    <iact:property name="dataType"/>
    <iact:actionData xml:id="d7">
      <inkml:trace xmlns:inkml="http://www.w3.org/2003/InkML" xml:id="stk7" contextRef="#ctx0" brushRef="#br0">6103 4002 0,'0'51'138,"0"76"-129,0-26 2,0 51 13,0-25-21,-26-26 6,1 0 1,0 1 0,25-26 1,0 50-1,-51-50 2,26 26-1,25-52 12,0 1-12,0-26 0,0 1 1,0 24 10,0-24 0,0-1-10,0 0-1,0 26 1,0-26-2</inkml:trace>
    </iact:actionData>
  </iact:action>
  <iact:action type="add" startTime="112138">
    <iact:property name="dataType"/>
    <iact:actionData xml:id="d8">
      <inkml:trace xmlns:inkml="http://www.w3.org/2003/InkML" xml:id="stk8" contextRef="#ctx0" brushRef="#br0">5951 4078 0,'0'-25'56,"50"0"-33,1 25-12,25-26 1,-25 26-2,-1 0 1,-25 0 1,1 0 10,-1 0-20,0 0 8,1 0 1,-1 0-1,0 0 2,26 0 11,-26 0-13,51 0 2,0 0-1,26 0 0,24 0 1,-50 0-1,-25 0 0,-26 0 1,1 0-2,-1 0 13,0 0-12,26 0 0,-26 0 0,0 0 23,26 0-22,0 0-1,-26 0 0,0 0 1,26 0-2,0 0 1,-1 0 1,1 0-1,0 0 1,25 0-1,-26 0 0,1 0 0,25 0 13,51 0-22,24 0 6,-75 0 3,-25 0 1,-26 0-1,1 0 45,24 0 46,-24 0-90,-1 0 112,0 0-113,-25 76 32,0-25-31,0 25-1,0 25 1,0-25-1,0 0 0,0 0 1,0 0-2,0-25 3,0 0-3,0-1 1,0 1 0,0 0 1,0-1 0,0 1-2,0 0 1,0-26 1,0 0 10,0 1 12,0-1-10,0 0-23,0 1 8,0-1 2,0 0 170,-25-25-171,-26 26 5,1-26-7,-1 0 5,0 0-4,1 0 2,-26 25 0,0-25 1,-51 0-1,51 0 0,0 0 1,-25 0-2,0 0 2,25 0-1,0 0 0,-51 0 0,102 0 1,-26 0-1,0 0 0,1 0 0,25 0 1,-1 0-1,-24 0 0,24 0 2,1 0-3,0 0 12,-26 0-21,26 0 9,-1 0 2,1 0-1,-51 0 12,51 0-12,-26 0 0,0 0 0,1 0 1,24 0-1,1 0 0,0 0 46,-1 0-45,1 0-2,0 0 24,-1 0 226,1 0-205,0 0-19</inkml:trace>
    </iact:actionData>
  </iact:action>
  <iact:action type="add" startTime="124074">
    <iact:property name="dataType"/>
    <iact:actionData xml:id="d9">
      <inkml:trace xmlns:inkml="http://www.w3.org/2003/InkML" xml:id="stk9" contextRef="#ctx0" brushRef="#br0">9547 9119 0,'25'0'101,"0"0"-90,1 0 0,-1-25 12,0 0-11,1 25-2,-1-26 2,0 26-1,1 0 56,-1-25-55,0 25-1,0 0 0,1 0 1,-1 0 66,0-51-43,1 26-35,-1 25 10,0 0 2,26 0-1,0 0 0,-26 0 35,0 0 20,1 0-44,24 0-10,-24 0-2,-1 0 2,0 0 0,1 0-1,-1 0 34,0 0 35,26-25-70,-26 25 2,1 0 66,-1 0-67,0 0 180,1 0-107,-1 0-75</inkml:trace>
    </iact:actionData>
  </iact:action>
  <iact:action type="add" startTime="129836">
    <iact:property name="dataType"/>
    <iact:actionData xml:id="d10">
      <inkml:trace xmlns:inkml="http://www.w3.org/2003/InkML" xml:id="stk10" contextRef="#ctx0" brushRef="#br0">15447 9221 0,'0'0'3,"51"0"71,-1 0-63,1 0 13,0 0-14,-26 0 23,26 0-21,-1 0 1,1-26-3,-26 26 0,1 0 1,-1 0 12,0 0-12,1 0-1,-1 0 2,0 0-1,1 0 1,-1 0-1,0 0 23,1-25-11,24 0-12,-25 25 0,1 0 0,-1 0 1,0 0-1,26 0 0,0 0 1,-26 0 0,0 0-2,1 0 1,-1 0 0,0 0 0,77 0 1,-77 0-1,0 0 13,1 0 42,-1 0-55</inkml:trace>
    </iact:actionData>
  </iact:action>
  <iact:action type="add" startTime="136540">
    <iact:property name="dataType"/>
    <iact:actionData xml:id="d11">
      <inkml:trace xmlns:inkml="http://www.w3.org/2003/InkML" xml:id="stk11" contextRef="#ctx0" brushRef="#br0">9775 10209 0,'25'0'77,"0"0"-66,0 0 0,1 0 12,-1 0-12,0 0 0,1 0 1,24 0-1,1 0 1,0 0-2,-1 0 1,26 0 1,-25 0-1,-26 0 1,1 0 44,24 0-44,1 0-1,-26 0 0,51-26 0,-50 26 0,-1 0 0,26 0 0,25-25 12,-26 25-12,1 0 2,-26 0-3,0 0 1,1 0 34,-1 0-34</inkml:trace>
    </iact:actionData>
  </iact:action>
  <iact:action type="add" startTime="139026">
    <iact:property name="dataType"/>
    <iact:actionData xml:id="d12">
      <inkml:trace xmlns:inkml="http://www.w3.org/2003/InkML" xml:id="stk12" contextRef="#ctx0" brushRef="#br0">15751 10386 0,'25'-25'126,"1"-1"-116,-1 26 0,26 0 1,-1 0-1,1-25 1,-26 0 1,1 25-1,-1 0 1,26-26-2,-1 26 1,-25 0 1,1-25 11,-1 25-12,26 0 0,-1 0 1,1 0-2,-26 0 2,1 0-1,24 0 1,1 0-1,-26 0 0,1 0 22,-1 0-21,0 0-1,26-25 1</inkml:trace>
    </iact:actionData>
  </iact:action>
  <iact:action type="add" startTime="147778">
    <iact:property name="dataType"/>
    <iact:actionData xml:id="d13">
      <inkml:trace xmlns:inkml="http://www.w3.org/2003/InkML" xml:id="stk13" contextRef="#ctx0" brushRef="#br0">11674 11754 0,'50'-25'23,"77"-26"-13,0 0 1,25 26 0,50 25 1,-50 0-1,-101 0 0,-1 0 1,26 0-2,26 0 1,-26 0 1,25 0-1,51 0 0,-25 0 2,-77 0-2,-24 0 0</inkml:trace>
    </iact:actionData>
  </iact:action>
  <iact:action type="add" startTime="148611">
    <iact:property name="dataType"/>
    <iact:actionData xml:id="d14">
      <inkml:trace xmlns:inkml="http://www.w3.org/2003/InkML" xml:id="stk14" contextRef="#ctx0" brushRef="#br0">13978 11602 0,'26'0'67,"-1"0"-45,0 0 67,1 0-66,-1 0 34,26 0-46,-1 0 0,-24 0 0,-1 0 384,0 0-384</inkml:trace>
    </iact:actionData>
  </iact:action>
  <iact:action type="add" startTime="149510">
    <iact:property name="dataType"/>
    <iact:actionData xml:id="d15">
      <inkml:trace xmlns:inkml="http://www.w3.org/2003/InkML" xml:id="stk15" contextRef="#ctx0" brushRef="#br0">14358 11602 0,'25'0'102,"1"0"-57,-1 0-22,0 0-13,1 0 1,-52 0 338,-50 0-326,51 0-22,0 0 10,-26 0-1,26 0 1,-26 0 0,1-25 0,-1 25 0,26 0 1,-1 0-1,1 0 1,-26 0-1,26 0 0,0 0 0,-26-26 0,0 26 0,1-25 0,-26 25 1,25-25-1,26-1 1,-1 1-1,1 25 0</inkml:trace>
    </iact:actionData>
  </iact:action>
  <iact:action type="add" startTime="165667">
    <iact:property name="dataType"/>
    <iact:actionData xml:id="d16">
      <inkml:trace xmlns:inkml="http://www.w3.org/2003/InkML" xml:id="stk16" contextRef="#ctx0" brushRef="#br0">18992 10006 0,'26'-25'145,"-52"25"24,1 0-159,0 0 37,25 25-14,0 0-11,0 1-9,0-1 18,0 0-9,0 26-20,0-26 8,0 1 24,0-1 12,0 0-35,0 1 0,0-1 1,0 0 10,0 1-11,0-1 23,0 0 45,0 1-68,0-1 0,50-25 11,-24 25-10,24 1-1,-24-26 0,-1 0 0,0 0 1,1 0-2,-1 0 14,26 0-13,-26 0 0,0 0 1,26 0 21,0 0-32,-26 0 9,26 0 12,-26 0-20,51 0 8,0 0 1,0-26 0,-25 26 1,-26-25-2,0 25 2,0-25 10,-25-1 45,0 1-55,0 0-1,0-1 0,0 1 1,0 0 32,0-1-32,0 1 10,0 0-10,-25-1-2,0 1 13,0 25 0,-26-25-1,0-1-10,26 26-1,0 0 34,-26 0 0,0 0-23,26 0 116,0 0-129,-1 0 3,26-25-1,-25 25 24,-26 0-25,26 0 1,-26 0 1,1-51-1,24 51 0,1 0 0,-26 0-1,1 0 2,24 0-2,1 0 2,0 0 34</inkml:trace>
    </iact:actionData>
  </iact:action>
  <iact:action type="add" startTime="173249">
    <iact:property name="dataType"/>
    <iact:actionData xml:id="d17">
      <inkml:trace xmlns:inkml="http://www.w3.org/2003/InkML" xml:id="stk17" contextRef="#ctx0" brushRef="#br0">9369 11577 0,'26'0'33,"-1"0"-21,26 0-2,25 0 3,0 0-4,-51 0 2,0 0 1,1 0-1,-1 0 0,26-26 0,24 26 1,1 0-1,-50 0 0,-1 0 1,26 0 10,-1 0-11,1 0 1,25 0-2,-25 0 2,-26 0 10,0 0 12,26 0-22,0 0-2,-26 0 2,0 0 10,1 0-10,-1 0 0</inkml:trace>
    </iact:actionData>
  </iact:action>
  <iact:action type="add" startTime="181428">
    <iact:property name="dataType"/>
    <iact:actionData xml:id="d18">
      <inkml:trace xmlns:inkml="http://www.w3.org/2003/InkML" xml:id="stk18" contextRef="#ctx0" brushRef="#br0">11547 8891 0,'51'0'147,"-1"0"-124,1 0-4,-26 0-7,26 0-1,0 0 0,-1 0 0,-24 0 1,-1 0 10,26 0-11,-26 0 1,0 0-2,1 0 13,-1 0-21,0 0 8,26 0 1,0 0 0,-1 0 0,1 0 1,-26 0-2,1 0 2,-1 0-1,0 0 1,26 0-1,0 0 0,-26 0 0,25 0 12,-24 0-12,24 0 12,1 0-12,25 0 1,-25 0-2,-1 0 2,-24 0-1,-1 0 23,0 0-12,1 0 1,-1 0 0,0 0-13,26 0 2,0 0-1,25 0 0,-26 0 1,-24 0-1,-1 0 0</inkml:trace>
    </iact:actionData>
  </iact:action>
  <iact:action type="add" startTime="188301">
    <iact:property name="dataType"/>
    <iact:actionData xml:id="d19">
      <inkml:trace xmlns:inkml="http://www.w3.org/2003/InkML" xml:id="stk19" contextRef="#ctx0" brushRef="#br0">15675 11526 0,'0'0'2,"-25"0"7,25-25 25,50 25-1,1-26-22,25-24 1,-51 50-1,1 0 0,-1 0 0,0 0 0,1 0 0,24 0 1,1 0-1,25 0 0,-26 0 0,1 0 0,0 0 1,-26 0-1,26 0 1,-26 0-2,26 0 2,-26 0-1,26 0 1,-26 0-1,0 0 0,1 0 0,-1 0 0,26 0 1,-26 0 10,26 0-10,-26 0-1,0 0 0,1 0 0,-1 0 91</inkml:trace>
    </iact:actionData>
  </iact:action>
</iact:action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8DF70554-EA52-4D90-A66C-9620D8EDD4F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47295BA5-6583-4A60-BC6E-7743F41C604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30638" y="0"/>
            <a:ext cx="2928937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5BC4AD42-48A0-44A3-B5C4-4996997D7A0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4400" y="739775"/>
            <a:ext cx="4932363" cy="36988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2F2AFED0-05CB-49AD-9F5F-9DB2D4EA97C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0113" y="4687888"/>
            <a:ext cx="495935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0A679EA3-58E9-40AF-ABCE-73458A1EA73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2600"/>
            <a:ext cx="2928938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6" rIns="91431" bIns="45716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3C5C321D-5B0E-4DC3-B89F-886AB729518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0638" y="9372600"/>
            <a:ext cx="2928937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6" rIns="91431" bIns="45716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452C6DB-205A-40E5-B1D2-2F1F3801892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FDEA2557-BE3B-4A7B-9080-4A6AD5A76780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723E5534-40D6-49DC-A41F-ED692415F0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9FEF7174-943F-4350-94A4-943A337227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5DF9FB20-1C48-410C-BD1B-5AAD172DA7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956B1B74-1BB1-46C3-9E94-5842C12C82E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7E2817DD-5F11-43CE-BE2E-123646C935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3B879915-3798-4A76-BA38-3742EAA29B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5EA699BB-CD97-4375-A643-D45F6E008D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8E2801CC-BEEF-4C3A-AB37-C5A455114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938A4551-D609-4883-A956-C00043CD921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5ECAEF51-930B-4AD2-A94C-62365F61B4A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F3C1DF3D-3280-4BA8-BF35-CB691CD998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07CB0B56-96A1-496D-B365-4575C7B02BC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1E7C6E2E-EE4A-4A08-B1A4-9365BB9F734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14692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DCED6600-FB5F-45F8-ADEA-7104F604167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4C007743-360C-4D57-886D-4C4B6F86274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AB0255B-ADBA-49ED-B9C9-B8B46CC2955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A106B1-26C0-4A76-955D-AC0B3FA6A14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95260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5A0566FA-D910-474C-8290-E9F5763B08C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B6ED7B84-B3A9-445E-9FED-DB65F598508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8920C67D-F17C-4EA6-936D-C9FB3D0DC68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ABBF0E-5FFE-4141-ADE0-6414BB48EC0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14640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980A7380-CC13-4BF9-A397-059A1248D2F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4965F06F-6CF2-40BA-86FC-79CD10387C0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ECF6DCAA-0393-4000-9715-72256D57CAA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030418-B20B-483C-B179-B0690A3A788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906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4AAF1BF-2463-4C0E-B3AF-96ED5A96F08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BA854492-A113-47CA-AD38-5476E72EBAD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603E496-49B7-4E90-ADFC-328B4685B8C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9B7F3-2CFA-4EDA-8367-60B7C1644E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9468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DA59193-2C9C-4FE8-ADEC-A3DF2D8252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FBC3891F-81B5-49AD-94BC-3A6CA5F2056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29F363CD-BD2E-4394-8321-4B89C194792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A23069-747C-4F9E-B2B4-4B1D3C25B3C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80007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66A8A323-6D89-4E28-BC7A-B608EA5F5DC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E051C1DF-4F43-4531-9858-E99D0A5B59D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03BDFF0C-6C72-4E86-BE87-FB28B27AEDF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5E8A1C-4F2F-491A-A065-A636F7B0387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13660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6DF10A11-B106-4FD0-8528-5441B51119A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20C384F0-EAAA-4346-B3DE-F748DC4AE0D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DD2C45A2-F3F0-498B-A20C-1357AAD4EA2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555498-D3D5-4C09-BE6E-1FD6E20F85C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66868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20B6EB1C-6630-4930-931F-C24F69FD67E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0414BDB3-DB7F-4A0D-A9A3-722A9C00A20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A3D0F10D-7A63-4C7F-B56E-6CD0089C02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1CC038-1F3B-4754-B80A-6D7A09938E6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23101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9F02CA5B-1A15-4772-A2C9-9BE6B8DF033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8D3819CA-0FB4-4041-B61B-4D72C645503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B8805048-7A04-4498-8F29-E63BD8A4F2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B61142-D26F-4F28-A002-F9B1E9AA3D1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3174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5D448B3E-C456-4B46-887D-C0C5AEC032F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0125062F-4907-459D-8A68-E3CF9F7A272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F496220E-8FC2-4527-9D32-BC31B75EA77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403F42-6C04-4CD1-8589-26766A9C2BA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6682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03121A78-56E9-4761-9078-C2B7419039F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EBBB6605-3086-4328-B344-B9981FF20F3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B040B6F-F0DF-4984-BA0B-A7E7CEA9241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7855DC5-0B40-4874-AB77-9DB53D90FA3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27C2B3E3-41C2-4251-A879-8690BC23E4B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9A5C6A8E-2BF6-4C61-A88F-149960C2663E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9B915DD0-179F-4680-BA44-F7A4B7C81347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8BE84E6A-D34D-4F81-937A-AA0B977BCF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2D9615BD-4320-43FF-B8E1-5E4F4B3E8E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6B2FC606-4571-4B21-93B1-3E712EE57B3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267DF415-4709-42BD-86BB-964A2D05271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E6535B09-1DBC-4C4A-82F9-8A1A82060BC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8D0FE231-3536-42A1-A942-67801A8147E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microsoft.com/office/2011/relationships/inkAction" Target="../ink/inkAction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png"/><Relationship Id="rId5" Type="http://schemas.microsoft.com/office/2011/relationships/inkAction" Target="../ink/inkAction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0B6DAE16-213C-47F7-9294-7C629C5CE0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8.2  </a:t>
            </a:r>
            <a:r>
              <a:rPr lang="zh-CN" altLang="en-US"/>
              <a:t>声明语句的翻译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54642035-F447-4E8E-9AE6-3D7649CB0F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10150"/>
          </a:xfrm>
        </p:spPr>
        <p:txBody>
          <a:bodyPr/>
          <a:lstStyle/>
          <a:p>
            <a:pPr eaLnBrk="1" hangingPunct="1"/>
            <a:r>
              <a:rPr lang="en-US" altLang="zh-CN" sz="2800"/>
              <a:t>8.2.1  </a:t>
            </a:r>
            <a:r>
              <a:rPr lang="zh-CN" altLang="en-US" sz="2800"/>
              <a:t>过程内部的声明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 u="sng"/>
              <a:t>PRODUCTION	Semantic Rule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P </a:t>
            </a:r>
            <a:r>
              <a:rPr lang="en-US" altLang="zh-CN" sz="2000">
                <a:sym typeface="Symbol" panose="05050102010706020507" pitchFamily="18" charset="2"/>
              </a:rPr>
              <a:t> M D 		{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M  			{</a:t>
            </a:r>
            <a:r>
              <a:rPr lang="en-US" altLang="zh-CN" sz="2000" i="1">
                <a:sym typeface="Symbol" panose="05050102010706020507" pitchFamily="18" charset="2"/>
              </a:rPr>
              <a:t>offset</a:t>
            </a:r>
            <a:r>
              <a:rPr lang="en-US" altLang="zh-CN" sz="2000">
                <a:sym typeface="Symbol" panose="05050102010706020507" pitchFamily="18" charset="2"/>
              </a:rPr>
              <a:t>:=0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D 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id : </a:t>
            </a:r>
            <a:r>
              <a:rPr lang="en-US" altLang="zh-CN" sz="2000">
                <a:sym typeface="Symbol" panose="05050102010706020507" pitchFamily="18" charset="2"/>
              </a:rPr>
              <a:t>T		{ </a:t>
            </a:r>
            <a:r>
              <a:rPr lang="en-US" altLang="zh-CN" sz="2000" i="1">
                <a:sym typeface="Symbol" panose="05050102010706020507" pitchFamily="18" charset="2"/>
              </a:rPr>
              <a:t>addtype</a:t>
            </a:r>
            <a:r>
              <a:rPr lang="en-US" altLang="zh-CN" sz="2000">
                <a:sym typeface="Symbol" panose="05050102010706020507" pitchFamily="18" charset="2"/>
              </a:rPr>
              <a:t>(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000" i="1">
                <a:sym typeface="Symbol" panose="05050102010706020507" pitchFamily="18" charset="2"/>
              </a:rPr>
              <a:t>.entry, </a:t>
            </a:r>
            <a:r>
              <a:rPr lang="en-US" altLang="zh-CN" sz="2000">
                <a:sym typeface="Symbol" panose="05050102010706020507" pitchFamily="18" charset="2"/>
              </a:rPr>
              <a:t>T.</a:t>
            </a:r>
            <a:r>
              <a:rPr lang="en-US" altLang="zh-CN" sz="2000" i="1">
                <a:sym typeface="Symbol" panose="05050102010706020507" pitchFamily="18" charset="2"/>
              </a:rPr>
              <a:t>type</a:t>
            </a:r>
            <a:r>
              <a:rPr lang="en-US" altLang="zh-CN" sz="2000">
                <a:sym typeface="Symbol" panose="05050102010706020507" pitchFamily="18" charset="2"/>
              </a:rPr>
              <a:t>, </a:t>
            </a:r>
            <a:r>
              <a:rPr lang="en-US" altLang="zh-CN" sz="2000" i="1">
                <a:sym typeface="Symbol" panose="05050102010706020507" pitchFamily="18" charset="2"/>
              </a:rPr>
              <a:t>offset</a:t>
            </a:r>
            <a:r>
              <a:rPr lang="en-US" altLang="zh-CN" sz="2000">
                <a:sym typeface="Symbol" panose="05050102010706020507" pitchFamily="18" charset="2"/>
              </a:rPr>
              <a:t>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				  </a:t>
            </a:r>
            <a:r>
              <a:rPr lang="en-US" altLang="zh-CN" sz="2000" i="1">
                <a:sym typeface="Symbol" panose="05050102010706020507" pitchFamily="18" charset="2"/>
              </a:rPr>
              <a:t>offset</a:t>
            </a:r>
            <a:r>
              <a:rPr lang="en-US" altLang="zh-CN" sz="2000">
                <a:sym typeface="Symbol" panose="05050102010706020507" pitchFamily="18" charset="2"/>
              </a:rPr>
              <a:t>:=</a:t>
            </a:r>
            <a:r>
              <a:rPr lang="en-US" altLang="zh-CN" sz="2000" i="1">
                <a:sym typeface="Symbol" panose="05050102010706020507" pitchFamily="18" charset="2"/>
              </a:rPr>
              <a:t>offset + </a:t>
            </a:r>
            <a:r>
              <a:rPr lang="en-US" altLang="zh-CN" sz="2000">
                <a:sym typeface="Symbol" panose="05050102010706020507" pitchFamily="18" charset="2"/>
              </a:rPr>
              <a:t>T</a:t>
            </a:r>
            <a:r>
              <a:rPr lang="en-US" altLang="zh-CN" sz="2000" i="1">
                <a:sym typeface="Symbol" panose="05050102010706020507" pitchFamily="18" charset="2"/>
              </a:rPr>
              <a:t>.width</a:t>
            </a:r>
            <a:r>
              <a:rPr lang="en-US" altLang="zh-CN" sz="2000">
                <a:sym typeface="Symbol" panose="05050102010706020507" pitchFamily="18" charset="2"/>
              </a:rPr>
              <a:t> }</a:t>
            </a:r>
            <a:endParaRPr lang="en-US" altLang="zh-CN" sz="2000" i="1">
              <a:sym typeface="Symbol" panose="05050102010706020507" pitchFamily="18" charset="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T 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char		</a:t>
            </a:r>
            <a:r>
              <a:rPr lang="en-US" altLang="zh-CN" sz="2000">
                <a:sym typeface="Symbol" panose="05050102010706020507" pitchFamily="18" charset="2"/>
              </a:rPr>
              <a:t>{T.</a:t>
            </a:r>
            <a:r>
              <a:rPr lang="en-US" altLang="zh-CN" sz="2000" i="1">
                <a:sym typeface="Symbol" panose="05050102010706020507" pitchFamily="18" charset="2"/>
              </a:rPr>
              <a:t>type</a:t>
            </a:r>
            <a:r>
              <a:rPr lang="en-US" altLang="zh-CN" sz="2000">
                <a:sym typeface="Symbol" panose="05050102010706020507" pitchFamily="18" charset="2"/>
              </a:rPr>
              <a:t> = </a:t>
            </a:r>
            <a:r>
              <a:rPr lang="en-US" altLang="zh-CN" sz="2000" i="1">
                <a:sym typeface="Symbol" panose="05050102010706020507" pitchFamily="18" charset="2"/>
              </a:rPr>
              <a:t>char</a:t>
            </a:r>
            <a:r>
              <a:rPr lang="en-US" altLang="zh-CN" sz="2000">
                <a:sym typeface="Symbol" panose="05050102010706020507" pitchFamily="18" charset="2"/>
              </a:rPr>
              <a:t>; T.</a:t>
            </a:r>
            <a:r>
              <a:rPr lang="en-US" altLang="zh-CN" sz="2000" i="1">
                <a:sym typeface="Symbol" panose="05050102010706020507" pitchFamily="18" charset="2"/>
              </a:rPr>
              <a:t>width = </a:t>
            </a:r>
            <a:r>
              <a:rPr lang="en-US" altLang="zh-CN" sz="2000">
                <a:sym typeface="Symbol" panose="05050102010706020507" pitchFamily="18" charset="2"/>
              </a:rPr>
              <a:t>1; }</a:t>
            </a:r>
            <a:endParaRPr lang="en-US" altLang="zh-CN" sz="2000">
              <a:solidFill>
                <a:schemeClr val="accent2"/>
              </a:solidFill>
              <a:sym typeface="Symbol" panose="05050102010706020507" pitchFamily="18" charset="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T 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integer 		</a:t>
            </a:r>
            <a:r>
              <a:rPr lang="en-US" altLang="zh-CN" sz="2000">
                <a:sym typeface="Symbol" panose="05050102010706020507" pitchFamily="18" charset="2"/>
              </a:rPr>
              <a:t>{T.</a:t>
            </a:r>
            <a:r>
              <a:rPr lang="en-US" altLang="zh-CN" sz="2000" i="1">
                <a:sym typeface="Symbol" panose="05050102010706020507" pitchFamily="18" charset="2"/>
              </a:rPr>
              <a:t>type</a:t>
            </a:r>
            <a:r>
              <a:rPr lang="en-US" altLang="zh-CN" sz="2000">
                <a:sym typeface="Symbol" panose="05050102010706020507" pitchFamily="18" charset="2"/>
              </a:rPr>
              <a:t> = </a:t>
            </a:r>
            <a:r>
              <a:rPr lang="en-US" altLang="zh-CN" sz="2000" i="1">
                <a:sym typeface="Symbol" panose="05050102010706020507" pitchFamily="18" charset="2"/>
              </a:rPr>
              <a:t>integer </a:t>
            </a:r>
            <a:r>
              <a:rPr lang="en-US" altLang="zh-CN" sz="2000">
                <a:sym typeface="Symbol" panose="05050102010706020507" pitchFamily="18" charset="2"/>
              </a:rPr>
              <a:t>;  T.</a:t>
            </a:r>
            <a:r>
              <a:rPr lang="en-US" altLang="zh-CN" sz="2000" i="1">
                <a:sym typeface="Symbol" panose="05050102010706020507" pitchFamily="18" charset="2"/>
              </a:rPr>
              <a:t>width = </a:t>
            </a:r>
            <a:r>
              <a:rPr lang="en-US" altLang="zh-CN" sz="2000">
                <a:sym typeface="Symbol" panose="05050102010706020507" pitchFamily="18" charset="2"/>
              </a:rPr>
              <a:t>4; }</a:t>
            </a:r>
            <a:endParaRPr lang="en-US" altLang="zh-CN" sz="2000">
              <a:solidFill>
                <a:schemeClr val="accent2"/>
              </a:solidFill>
              <a:sym typeface="Symbol" panose="05050102010706020507" pitchFamily="18" charset="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T 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array [ num ] of </a:t>
            </a:r>
            <a:r>
              <a:rPr lang="en-US" altLang="zh-CN" sz="2000">
                <a:sym typeface="Symbol" panose="05050102010706020507" pitchFamily="18" charset="2"/>
              </a:rPr>
              <a:t>T</a:t>
            </a:r>
            <a:r>
              <a:rPr lang="en-US" altLang="zh-CN" sz="2000" baseline="-25000">
                <a:sym typeface="Symbol" panose="05050102010706020507" pitchFamily="18" charset="2"/>
              </a:rPr>
              <a:t>1</a:t>
            </a:r>
            <a:endParaRPr lang="en-US" altLang="zh-CN" sz="2000">
              <a:sym typeface="Symbol" panose="05050102010706020507" pitchFamily="18" charset="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				{T.</a:t>
            </a:r>
            <a:r>
              <a:rPr lang="en-US" altLang="zh-CN" sz="2000" i="1">
                <a:sym typeface="Symbol" panose="05050102010706020507" pitchFamily="18" charset="2"/>
              </a:rPr>
              <a:t>type</a:t>
            </a:r>
            <a:r>
              <a:rPr lang="en-US" altLang="zh-CN" sz="2000">
                <a:sym typeface="Symbol" panose="05050102010706020507" pitchFamily="18" charset="2"/>
              </a:rPr>
              <a:t>=</a:t>
            </a:r>
            <a:r>
              <a:rPr lang="en-US" altLang="zh-CN" sz="2000" i="1">
                <a:sym typeface="Symbol" panose="05050102010706020507" pitchFamily="18" charset="2"/>
              </a:rPr>
              <a:t>array</a:t>
            </a:r>
            <a:r>
              <a:rPr lang="en-US" altLang="zh-CN" sz="2000">
                <a:sym typeface="Symbol" panose="05050102010706020507" pitchFamily="18" charset="2"/>
              </a:rPr>
              <a:t>(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num</a:t>
            </a:r>
            <a:r>
              <a:rPr lang="en-US" altLang="zh-CN" sz="2000">
                <a:sym typeface="Symbol" panose="05050102010706020507" pitchFamily="18" charset="2"/>
              </a:rPr>
              <a:t>.</a:t>
            </a:r>
            <a:r>
              <a:rPr lang="en-US" altLang="zh-CN" sz="2000" i="1">
                <a:sym typeface="Symbol" panose="05050102010706020507" pitchFamily="18" charset="2"/>
              </a:rPr>
              <a:t>val</a:t>
            </a:r>
            <a:r>
              <a:rPr lang="en-US" altLang="zh-CN" sz="2000">
                <a:sym typeface="Symbol" panose="05050102010706020507" pitchFamily="18" charset="2"/>
              </a:rPr>
              <a:t>,T</a:t>
            </a:r>
            <a:r>
              <a:rPr lang="en-US" altLang="zh-CN" sz="2000" baseline="-25000">
                <a:sym typeface="Symbol" panose="05050102010706020507" pitchFamily="18" charset="2"/>
              </a:rPr>
              <a:t>1</a:t>
            </a:r>
            <a:r>
              <a:rPr lang="en-US" altLang="zh-CN" sz="2000">
                <a:sym typeface="Symbol" panose="05050102010706020507" pitchFamily="18" charset="2"/>
              </a:rPr>
              <a:t>.</a:t>
            </a:r>
            <a:r>
              <a:rPr lang="en-US" altLang="zh-CN" sz="2000" i="1">
                <a:sym typeface="Symbol" panose="05050102010706020507" pitchFamily="18" charset="2"/>
              </a:rPr>
              <a:t>type</a:t>
            </a:r>
            <a:r>
              <a:rPr lang="en-US" altLang="zh-CN" sz="2000">
                <a:sym typeface="Symbol" panose="05050102010706020507" pitchFamily="18" charset="2"/>
              </a:rPr>
              <a:t>)</a:t>
            </a:r>
            <a:br>
              <a:rPr lang="en-US" altLang="zh-CN" sz="2000">
                <a:sym typeface="Symbol" panose="05050102010706020507" pitchFamily="18" charset="2"/>
              </a:rPr>
            </a:br>
            <a:r>
              <a:rPr lang="en-US" altLang="zh-CN" sz="2000">
                <a:sym typeface="Symbol" panose="05050102010706020507" pitchFamily="18" charset="2"/>
              </a:rPr>
              <a:t>			  T.</a:t>
            </a:r>
            <a:r>
              <a:rPr lang="en-US" altLang="zh-CN" sz="2000" i="1">
                <a:sym typeface="Symbol" panose="05050102010706020507" pitchFamily="18" charset="2"/>
              </a:rPr>
              <a:t>width </a:t>
            </a:r>
            <a:r>
              <a:rPr lang="en-US" altLang="zh-CN" sz="2000">
                <a:sym typeface="Symbol" panose="05050102010706020507" pitchFamily="18" charset="2"/>
              </a:rPr>
              <a:t>=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num</a:t>
            </a:r>
            <a:r>
              <a:rPr lang="en-US" altLang="zh-CN" sz="2000">
                <a:sym typeface="Symbol" panose="05050102010706020507" pitchFamily="18" charset="2"/>
              </a:rPr>
              <a:t>.val * T</a:t>
            </a:r>
            <a:r>
              <a:rPr lang="en-US" altLang="zh-CN" sz="2000" baseline="-25000">
                <a:sym typeface="Symbol" panose="05050102010706020507" pitchFamily="18" charset="2"/>
              </a:rPr>
              <a:t>1</a:t>
            </a:r>
            <a:r>
              <a:rPr lang="en-US" altLang="zh-CN" sz="2000">
                <a:sym typeface="Symbol" panose="05050102010706020507" pitchFamily="18" charset="2"/>
              </a:rPr>
              <a:t>.</a:t>
            </a:r>
            <a:r>
              <a:rPr lang="en-US" altLang="zh-CN" sz="2000" i="1">
                <a:sym typeface="Symbol" panose="05050102010706020507" pitchFamily="18" charset="2"/>
              </a:rPr>
              <a:t>width</a:t>
            </a:r>
            <a:r>
              <a:rPr lang="en-US" altLang="zh-CN" sz="2000">
                <a:sym typeface="Symbol" panose="05050102010706020507" pitchFamily="18" charset="2"/>
              </a:rPr>
              <a:t>}</a:t>
            </a:r>
            <a:endParaRPr lang="en-US" altLang="zh-CN" sz="2000">
              <a:solidFill>
                <a:schemeClr val="accent2"/>
              </a:solidFill>
              <a:sym typeface="Symbol" panose="05050102010706020507" pitchFamily="18" charset="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T 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^</a:t>
            </a:r>
            <a:r>
              <a:rPr lang="en-US" altLang="zh-CN" sz="2000">
                <a:sym typeface="Symbol" panose="05050102010706020507" pitchFamily="18" charset="2"/>
              </a:rPr>
              <a:t>T</a:t>
            </a:r>
            <a:r>
              <a:rPr lang="en-US" altLang="zh-CN" sz="2000" baseline="-25000">
                <a:sym typeface="Symbol" panose="05050102010706020507" pitchFamily="18" charset="2"/>
              </a:rPr>
              <a:t>1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000">
                <a:sym typeface="Symbol" panose="05050102010706020507" pitchFamily="18" charset="2"/>
              </a:rPr>
              <a:t>		{T.</a:t>
            </a:r>
            <a:r>
              <a:rPr lang="en-US" altLang="zh-CN" sz="2000" i="1">
                <a:sym typeface="Symbol" panose="05050102010706020507" pitchFamily="18" charset="2"/>
              </a:rPr>
              <a:t>type</a:t>
            </a:r>
            <a:r>
              <a:rPr lang="en-US" altLang="zh-CN" sz="2000">
                <a:sym typeface="Symbol" panose="05050102010706020507" pitchFamily="18" charset="2"/>
              </a:rPr>
              <a:t> = </a:t>
            </a:r>
            <a:r>
              <a:rPr lang="en-US" altLang="zh-CN" sz="2000" i="1">
                <a:sym typeface="Symbol" panose="05050102010706020507" pitchFamily="18" charset="2"/>
              </a:rPr>
              <a:t>pointer</a:t>
            </a:r>
            <a:r>
              <a:rPr lang="en-US" altLang="zh-CN" sz="2000">
                <a:sym typeface="Symbol" panose="05050102010706020507" pitchFamily="18" charset="2"/>
              </a:rPr>
              <a:t>(T</a:t>
            </a:r>
            <a:r>
              <a:rPr lang="en-US" altLang="zh-CN" sz="2000" baseline="-25000">
                <a:sym typeface="Symbol" panose="05050102010706020507" pitchFamily="18" charset="2"/>
              </a:rPr>
              <a:t>1</a:t>
            </a:r>
            <a:r>
              <a:rPr lang="en-US" altLang="zh-CN" sz="2000">
                <a:sym typeface="Symbol" panose="05050102010706020507" pitchFamily="18" charset="2"/>
              </a:rPr>
              <a:t>.</a:t>
            </a:r>
            <a:r>
              <a:rPr lang="en-US" altLang="zh-CN" sz="2000" i="1">
                <a:sym typeface="Symbol" panose="05050102010706020507" pitchFamily="18" charset="2"/>
              </a:rPr>
              <a:t>type</a:t>
            </a:r>
            <a:r>
              <a:rPr lang="en-US" altLang="zh-CN" sz="2000">
                <a:sym typeface="Symbol" panose="05050102010706020507" pitchFamily="18" charset="2"/>
              </a:rPr>
              <a:t>);				  	  	T</a:t>
            </a:r>
            <a:r>
              <a:rPr lang="en-US" altLang="zh-CN" sz="2000" baseline="-25000">
                <a:sym typeface="Symbol" panose="05050102010706020507" pitchFamily="18" charset="2"/>
              </a:rPr>
              <a:t>1</a:t>
            </a:r>
            <a:r>
              <a:rPr lang="en-US" altLang="zh-CN" sz="2000">
                <a:sym typeface="Symbol" panose="05050102010706020507" pitchFamily="18" charset="2"/>
              </a:rPr>
              <a:t>.</a:t>
            </a:r>
            <a:r>
              <a:rPr lang="en-US" altLang="zh-CN" sz="2000" i="1">
                <a:sym typeface="Symbol" panose="05050102010706020507" pitchFamily="18" charset="2"/>
              </a:rPr>
              <a:t>width</a:t>
            </a:r>
            <a:r>
              <a:rPr lang="en-US" altLang="zh-CN" sz="2000">
                <a:sym typeface="Symbol" panose="05050102010706020507" pitchFamily="18" charset="2"/>
              </a:rPr>
              <a:t> = 4}</a:t>
            </a:r>
            <a:endParaRPr lang="en-US" altLang="zh-CN" sz="200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514F2C9-7B16-4456-82D5-FACAB867DD3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38400" y="2876400"/>
              <a:ext cx="6108120" cy="29253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514F2C9-7B16-4456-82D5-FACAB867DD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29040" y="2867040"/>
                <a:ext cx="6126840" cy="2944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F86DAD9-0629-4CE5-9E81-1A088F9DC1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039"/>
    </mc:Choice>
    <mc:Fallback xmlns="">
      <p:transition spd="slow" advTm="116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8A54A643-86E8-4E06-9470-D9C004123E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8.2.2  </a:t>
            </a:r>
            <a:r>
              <a:rPr lang="zh-CN" altLang="en-US"/>
              <a:t>作用域的处理</a:t>
            </a:r>
          </a:p>
        </p:txBody>
      </p:sp>
      <p:grpSp>
        <p:nvGrpSpPr>
          <p:cNvPr id="19459" name="Group 14">
            <a:extLst>
              <a:ext uri="{FF2B5EF4-FFF2-40B4-BE49-F238E27FC236}">
                <a16:creationId xmlns:a16="http://schemas.microsoft.com/office/drawing/2014/main" id="{7185DFB1-4451-4B69-AD2A-0B71AE854D5B}"/>
              </a:ext>
            </a:extLst>
          </p:cNvPr>
          <p:cNvGrpSpPr>
            <a:grpSpLocks/>
          </p:cNvGrpSpPr>
          <p:nvPr/>
        </p:nvGrpSpPr>
        <p:grpSpPr bwMode="auto">
          <a:xfrm>
            <a:off x="1905000" y="1143000"/>
            <a:ext cx="5486400" cy="4641850"/>
            <a:chOff x="1344" y="664"/>
            <a:chExt cx="3456" cy="3656"/>
          </a:xfrm>
        </p:grpSpPr>
        <p:pic>
          <p:nvPicPr>
            <p:cNvPr id="19460" name="Picture 4" descr="scope">
              <a:extLst>
                <a:ext uri="{FF2B5EF4-FFF2-40B4-BE49-F238E27FC236}">
                  <a16:creationId xmlns:a16="http://schemas.microsoft.com/office/drawing/2014/main" id="{46B8BA8B-ADB3-4B3D-AB9D-37D4C1C80E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44" y="816"/>
              <a:ext cx="3456" cy="3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61" name="Freeform 6">
              <a:extLst>
                <a:ext uri="{FF2B5EF4-FFF2-40B4-BE49-F238E27FC236}">
                  <a16:creationId xmlns:a16="http://schemas.microsoft.com/office/drawing/2014/main" id="{5ECFF0E3-E711-4884-9202-7863497E0015}"/>
                </a:ext>
              </a:extLst>
            </p:cNvPr>
            <p:cNvSpPr>
              <a:spLocks/>
            </p:cNvSpPr>
            <p:nvPr/>
          </p:nvSpPr>
          <p:spPr bwMode="ltGray">
            <a:xfrm>
              <a:off x="1440" y="2088"/>
              <a:ext cx="1152" cy="456"/>
            </a:xfrm>
            <a:custGeom>
              <a:avLst/>
              <a:gdLst>
                <a:gd name="T0" fmla="*/ 0 w 1152"/>
                <a:gd name="T1" fmla="*/ 456 h 456"/>
                <a:gd name="T2" fmla="*/ 192 w 1152"/>
                <a:gd name="T3" fmla="*/ 72 h 456"/>
                <a:gd name="T4" fmla="*/ 1152 w 1152"/>
                <a:gd name="T5" fmla="*/ 24 h 456"/>
                <a:gd name="T6" fmla="*/ 0 60000 65536"/>
                <a:gd name="T7" fmla="*/ 0 60000 65536"/>
                <a:gd name="T8" fmla="*/ 0 60000 65536"/>
                <a:gd name="T9" fmla="*/ 0 w 1152"/>
                <a:gd name="T10" fmla="*/ 0 h 456"/>
                <a:gd name="T11" fmla="*/ 1152 w 1152"/>
                <a:gd name="T12" fmla="*/ 456 h 45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152" h="456">
                  <a:moveTo>
                    <a:pt x="0" y="456"/>
                  </a:moveTo>
                  <a:cubicBezTo>
                    <a:pt x="0" y="300"/>
                    <a:pt x="0" y="144"/>
                    <a:pt x="192" y="72"/>
                  </a:cubicBezTo>
                  <a:cubicBezTo>
                    <a:pt x="384" y="0"/>
                    <a:pt x="768" y="12"/>
                    <a:pt x="1152" y="24"/>
                  </a:cubicBezTo>
                </a:path>
              </a:pathLst>
            </a:custGeom>
            <a:noFill/>
            <a:ln w="25400" cap="flat" cmpd="sng">
              <a:solidFill>
                <a:srgbClr val="FF3300"/>
              </a:solidFill>
              <a:prstDash val="solid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62" name="Line 7">
              <a:extLst>
                <a:ext uri="{FF2B5EF4-FFF2-40B4-BE49-F238E27FC236}">
                  <a16:creationId xmlns:a16="http://schemas.microsoft.com/office/drawing/2014/main" id="{8B689A34-502B-4A4D-BC2B-470EBC4AA685}"/>
                </a:ext>
              </a:extLst>
            </p:cNvPr>
            <p:cNvSpPr>
              <a:spLocks noChangeShapeType="1"/>
            </p:cNvSpPr>
            <p:nvPr/>
          </p:nvSpPr>
          <p:spPr bwMode="ltGray">
            <a:xfrm flipV="1">
              <a:off x="2688" y="2112"/>
              <a:ext cx="0" cy="384"/>
            </a:xfrm>
            <a:prstGeom prst="line">
              <a:avLst/>
            </a:prstGeom>
            <a:noFill/>
            <a:ln w="25400">
              <a:solidFill>
                <a:srgbClr val="FF33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63" name="Freeform 8">
              <a:extLst>
                <a:ext uri="{FF2B5EF4-FFF2-40B4-BE49-F238E27FC236}">
                  <a16:creationId xmlns:a16="http://schemas.microsoft.com/office/drawing/2014/main" id="{3E262AFD-B9D1-4492-9CC5-0B7623138043}"/>
                </a:ext>
              </a:extLst>
            </p:cNvPr>
            <p:cNvSpPr>
              <a:spLocks/>
            </p:cNvSpPr>
            <p:nvPr/>
          </p:nvSpPr>
          <p:spPr bwMode="ltGray">
            <a:xfrm>
              <a:off x="3518" y="2084"/>
              <a:ext cx="483" cy="477"/>
            </a:xfrm>
            <a:custGeom>
              <a:avLst/>
              <a:gdLst>
                <a:gd name="T0" fmla="*/ 452 w 483"/>
                <a:gd name="T1" fmla="*/ 477 h 477"/>
                <a:gd name="T2" fmla="*/ 408 w 483"/>
                <a:gd name="T3" fmla="*/ 69 h 477"/>
                <a:gd name="T4" fmla="*/ 0 w 483"/>
                <a:gd name="T5" fmla="*/ 60 h 477"/>
                <a:gd name="T6" fmla="*/ 0 60000 65536"/>
                <a:gd name="T7" fmla="*/ 0 60000 65536"/>
                <a:gd name="T8" fmla="*/ 0 60000 65536"/>
                <a:gd name="T9" fmla="*/ 0 w 483"/>
                <a:gd name="T10" fmla="*/ 0 h 477"/>
                <a:gd name="T11" fmla="*/ 483 w 483"/>
                <a:gd name="T12" fmla="*/ 477 h 47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83" h="477">
                  <a:moveTo>
                    <a:pt x="452" y="477"/>
                  </a:moveTo>
                  <a:cubicBezTo>
                    <a:pt x="445" y="409"/>
                    <a:pt x="483" y="138"/>
                    <a:pt x="408" y="69"/>
                  </a:cubicBezTo>
                  <a:cubicBezTo>
                    <a:pt x="333" y="0"/>
                    <a:pt x="85" y="62"/>
                    <a:pt x="0" y="60"/>
                  </a:cubicBezTo>
                </a:path>
              </a:pathLst>
            </a:custGeom>
            <a:noFill/>
            <a:ln w="25400" cap="flat" cmpd="sng">
              <a:solidFill>
                <a:srgbClr val="FF3300"/>
              </a:solidFill>
              <a:prstDash val="solid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64" name="Freeform 9">
              <a:extLst>
                <a:ext uri="{FF2B5EF4-FFF2-40B4-BE49-F238E27FC236}">
                  <a16:creationId xmlns:a16="http://schemas.microsoft.com/office/drawing/2014/main" id="{048BA685-547A-467E-A193-78DEF26D050A}"/>
                </a:ext>
              </a:extLst>
            </p:cNvPr>
            <p:cNvSpPr>
              <a:spLocks/>
            </p:cNvSpPr>
            <p:nvPr/>
          </p:nvSpPr>
          <p:spPr bwMode="ltGray">
            <a:xfrm>
              <a:off x="3456" y="1997"/>
              <a:ext cx="1262" cy="280"/>
            </a:xfrm>
            <a:custGeom>
              <a:avLst/>
              <a:gdLst>
                <a:gd name="T0" fmla="*/ 0 w 1262"/>
                <a:gd name="T1" fmla="*/ 32 h 280"/>
                <a:gd name="T2" fmla="*/ 1063 w 1262"/>
                <a:gd name="T3" fmla="*/ 41 h 280"/>
                <a:gd name="T4" fmla="*/ 1196 w 1262"/>
                <a:gd name="T5" fmla="*/ 280 h 280"/>
                <a:gd name="T6" fmla="*/ 0 60000 65536"/>
                <a:gd name="T7" fmla="*/ 0 60000 65536"/>
                <a:gd name="T8" fmla="*/ 0 60000 65536"/>
                <a:gd name="T9" fmla="*/ 0 w 1262"/>
                <a:gd name="T10" fmla="*/ 0 h 280"/>
                <a:gd name="T11" fmla="*/ 1262 w 1262"/>
                <a:gd name="T12" fmla="*/ 280 h 28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262" h="280">
                  <a:moveTo>
                    <a:pt x="0" y="32"/>
                  </a:moveTo>
                  <a:cubicBezTo>
                    <a:pt x="177" y="33"/>
                    <a:pt x="864" y="0"/>
                    <a:pt x="1063" y="41"/>
                  </a:cubicBezTo>
                  <a:cubicBezTo>
                    <a:pt x="1262" y="82"/>
                    <a:pt x="1168" y="230"/>
                    <a:pt x="1196" y="280"/>
                  </a:cubicBezTo>
                </a:path>
              </a:pathLst>
            </a:custGeom>
            <a:noFill/>
            <a:ln w="25400" cap="flat" cmpd="sng">
              <a:solidFill>
                <a:srgbClr val="FF3300"/>
              </a:solidFill>
              <a:prstDash val="solid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65" name="Freeform 10">
              <a:extLst>
                <a:ext uri="{FF2B5EF4-FFF2-40B4-BE49-F238E27FC236}">
                  <a16:creationId xmlns:a16="http://schemas.microsoft.com/office/drawing/2014/main" id="{45FCA24D-41B3-4019-BB16-AB9F4E1C819D}"/>
                </a:ext>
              </a:extLst>
            </p:cNvPr>
            <p:cNvSpPr>
              <a:spLocks/>
            </p:cNvSpPr>
            <p:nvPr/>
          </p:nvSpPr>
          <p:spPr bwMode="ltGray">
            <a:xfrm>
              <a:off x="3408" y="1781"/>
              <a:ext cx="405" cy="605"/>
            </a:xfrm>
            <a:custGeom>
              <a:avLst/>
              <a:gdLst>
                <a:gd name="T0" fmla="*/ 0 w 405"/>
                <a:gd name="T1" fmla="*/ 43 h 605"/>
                <a:gd name="T2" fmla="*/ 349 w 405"/>
                <a:gd name="T3" fmla="*/ 80 h 605"/>
                <a:gd name="T4" fmla="*/ 336 w 405"/>
                <a:gd name="T5" fmla="*/ 523 h 605"/>
                <a:gd name="T6" fmla="*/ 48 w 405"/>
                <a:gd name="T7" fmla="*/ 571 h 60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05"/>
                <a:gd name="T13" fmla="*/ 0 h 605"/>
                <a:gd name="T14" fmla="*/ 405 w 405"/>
                <a:gd name="T15" fmla="*/ 605 h 60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05" h="605">
                  <a:moveTo>
                    <a:pt x="0" y="43"/>
                  </a:moveTo>
                  <a:cubicBezTo>
                    <a:pt x="58" y="49"/>
                    <a:pt x="293" y="0"/>
                    <a:pt x="349" y="80"/>
                  </a:cubicBezTo>
                  <a:cubicBezTo>
                    <a:pt x="405" y="160"/>
                    <a:pt x="386" y="441"/>
                    <a:pt x="336" y="523"/>
                  </a:cubicBezTo>
                  <a:cubicBezTo>
                    <a:pt x="286" y="605"/>
                    <a:pt x="168" y="591"/>
                    <a:pt x="48" y="571"/>
                  </a:cubicBezTo>
                </a:path>
              </a:pathLst>
            </a:custGeom>
            <a:noFill/>
            <a:ln w="25400" cap="flat" cmpd="sng">
              <a:solidFill>
                <a:srgbClr val="FF3300"/>
              </a:solidFill>
              <a:prstDash val="solid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66" name="Freeform 11">
              <a:extLst>
                <a:ext uri="{FF2B5EF4-FFF2-40B4-BE49-F238E27FC236}">
                  <a16:creationId xmlns:a16="http://schemas.microsoft.com/office/drawing/2014/main" id="{B7F894B3-CAB7-4105-BB72-9005300EA170}"/>
                </a:ext>
              </a:extLst>
            </p:cNvPr>
            <p:cNvSpPr>
              <a:spLocks/>
            </p:cNvSpPr>
            <p:nvPr/>
          </p:nvSpPr>
          <p:spPr bwMode="ltGray">
            <a:xfrm>
              <a:off x="1829" y="664"/>
              <a:ext cx="2211" cy="1592"/>
            </a:xfrm>
            <a:custGeom>
              <a:avLst/>
              <a:gdLst>
                <a:gd name="T0" fmla="*/ 1579 w 2211"/>
                <a:gd name="T1" fmla="*/ 920 h 1592"/>
                <a:gd name="T2" fmla="*/ 2043 w 2211"/>
                <a:gd name="T3" fmla="*/ 807 h 1592"/>
                <a:gd name="T4" fmla="*/ 1919 w 2211"/>
                <a:gd name="T5" fmla="*/ 151 h 1592"/>
                <a:gd name="T6" fmla="*/ 289 w 2211"/>
                <a:gd name="T7" fmla="*/ 240 h 1592"/>
                <a:gd name="T8" fmla="*/ 187 w 2211"/>
                <a:gd name="T9" fmla="*/ 1592 h 15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1"/>
                <a:gd name="T16" fmla="*/ 0 h 1592"/>
                <a:gd name="T17" fmla="*/ 2211 w 2211"/>
                <a:gd name="T18" fmla="*/ 1592 h 15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1" h="1592">
                  <a:moveTo>
                    <a:pt x="1579" y="920"/>
                  </a:moveTo>
                  <a:cubicBezTo>
                    <a:pt x="1656" y="901"/>
                    <a:pt x="1986" y="935"/>
                    <a:pt x="2043" y="807"/>
                  </a:cubicBezTo>
                  <a:cubicBezTo>
                    <a:pt x="2100" y="679"/>
                    <a:pt x="2211" y="245"/>
                    <a:pt x="1919" y="151"/>
                  </a:cubicBezTo>
                  <a:cubicBezTo>
                    <a:pt x="1627" y="57"/>
                    <a:pt x="578" y="0"/>
                    <a:pt x="289" y="240"/>
                  </a:cubicBezTo>
                  <a:cubicBezTo>
                    <a:pt x="0" y="480"/>
                    <a:pt x="208" y="1310"/>
                    <a:pt x="187" y="1592"/>
                  </a:cubicBezTo>
                </a:path>
              </a:pathLst>
            </a:custGeom>
            <a:noFill/>
            <a:ln w="25400" cap="flat" cmpd="sng">
              <a:solidFill>
                <a:srgbClr val="FF3300"/>
              </a:solidFill>
              <a:prstDash val="solid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67" name="Line 12">
              <a:extLst>
                <a:ext uri="{FF2B5EF4-FFF2-40B4-BE49-F238E27FC236}">
                  <a16:creationId xmlns:a16="http://schemas.microsoft.com/office/drawing/2014/main" id="{8DAE5662-9731-4AEE-9064-0A3D152DD544}"/>
                </a:ext>
              </a:extLst>
            </p:cNvPr>
            <p:cNvSpPr>
              <a:spLocks noChangeShapeType="1"/>
            </p:cNvSpPr>
            <p:nvPr/>
          </p:nvSpPr>
          <p:spPr bwMode="ltGray">
            <a:xfrm flipV="1">
              <a:off x="3984" y="3312"/>
              <a:ext cx="0" cy="432"/>
            </a:xfrm>
            <a:prstGeom prst="line">
              <a:avLst/>
            </a:prstGeom>
            <a:noFill/>
            <a:ln w="25400">
              <a:solidFill>
                <a:srgbClr val="FF33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68" name="Freeform 13">
              <a:extLst>
                <a:ext uri="{FF2B5EF4-FFF2-40B4-BE49-F238E27FC236}">
                  <a16:creationId xmlns:a16="http://schemas.microsoft.com/office/drawing/2014/main" id="{01126DF0-8B13-413E-AF41-636A8DA9700E}"/>
                </a:ext>
              </a:extLst>
            </p:cNvPr>
            <p:cNvSpPr>
              <a:spLocks/>
            </p:cNvSpPr>
            <p:nvPr/>
          </p:nvSpPr>
          <p:spPr bwMode="ltGray">
            <a:xfrm>
              <a:off x="4679" y="3217"/>
              <a:ext cx="1" cy="301"/>
            </a:xfrm>
            <a:custGeom>
              <a:avLst/>
              <a:gdLst>
                <a:gd name="T0" fmla="*/ 0 w 1"/>
                <a:gd name="T1" fmla="*/ 0 h 301"/>
                <a:gd name="T2" fmla="*/ 0 w 1"/>
                <a:gd name="T3" fmla="*/ 301 h 301"/>
                <a:gd name="T4" fmla="*/ 0 60000 65536"/>
                <a:gd name="T5" fmla="*/ 0 60000 65536"/>
                <a:gd name="T6" fmla="*/ 0 w 1"/>
                <a:gd name="T7" fmla="*/ 0 h 301"/>
                <a:gd name="T8" fmla="*/ 1 w 1"/>
                <a:gd name="T9" fmla="*/ 301 h 30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301">
                  <a:moveTo>
                    <a:pt x="0" y="0"/>
                  </a:moveTo>
                  <a:lnTo>
                    <a:pt x="0" y="301"/>
                  </a:lnTo>
                </a:path>
              </a:pathLst>
            </a:custGeom>
            <a:noFill/>
            <a:ln w="25400" cap="flat" cmpd="sng">
              <a:solidFill>
                <a:srgbClr val="FF3300"/>
              </a:solidFill>
              <a:prstDash val="solid"/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BA54B11A-D28F-45C8-A2ED-E6D4A81B7E2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38840" y="1469520"/>
              <a:ext cx="5037480" cy="304452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BA54B11A-D28F-45C8-A2ED-E6D4A81B7E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480" y="1460160"/>
                <a:ext cx="5056200" cy="30632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A5666525-A01E-43D9-8130-BCA433E7C9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608"/>
    </mc:Choice>
    <mc:Fallback xmlns="">
      <p:transition spd="slow" advTm="107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1E4C7EDA-D1B2-454A-9DDE-5BE2B664C3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处理作用域的翻译模式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08EFB7AF-994C-4EED-8358-B5AD685E2C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P </a:t>
            </a:r>
            <a:r>
              <a:rPr lang="en-US" altLang="zh-CN" sz="2000">
                <a:sym typeface="Symbol" panose="05050102010706020507" pitchFamily="18" charset="2"/>
              </a:rPr>
              <a:t> M D	{ </a:t>
            </a:r>
            <a:r>
              <a:rPr lang="en-US" altLang="zh-CN" sz="2000" i="1">
                <a:sym typeface="Symbol" panose="05050102010706020507" pitchFamily="18" charset="2"/>
              </a:rPr>
              <a:t>addwidth</a:t>
            </a:r>
            <a:r>
              <a:rPr lang="en-US" altLang="zh-CN" sz="2000">
                <a:sym typeface="Symbol" panose="05050102010706020507" pitchFamily="18" charset="2"/>
              </a:rPr>
              <a:t>(</a:t>
            </a:r>
            <a:r>
              <a:rPr lang="en-US" altLang="zh-CN" sz="2000" i="1">
                <a:sym typeface="Symbol" panose="05050102010706020507" pitchFamily="18" charset="2"/>
              </a:rPr>
              <a:t>top</a:t>
            </a:r>
            <a:r>
              <a:rPr lang="en-US" altLang="zh-CN" sz="2000">
                <a:sym typeface="Symbol" panose="05050102010706020507" pitchFamily="18" charset="2"/>
              </a:rPr>
              <a:t>(tblptr), </a:t>
            </a:r>
            <a:r>
              <a:rPr lang="en-US" altLang="zh-CN" sz="2000" i="1">
                <a:sym typeface="Symbol" panose="05050102010706020507" pitchFamily="18" charset="2"/>
              </a:rPr>
              <a:t>top</a:t>
            </a:r>
            <a:r>
              <a:rPr lang="en-US" altLang="zh-CN" sz="2000">
                <a:sym typeface="Symbol" panose="05050102010706020507" pitchFamily="18" charset="2"/>
              </a:rPr>
              <a:t>(offset));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			 	</a:t>
            </a:r>
            <a:r>
              <a:rPr lang="en-US" altLang="zh-CN" sz="2000" i="1">
                <a:sym typeface="Symbol" panose="05050102010706020507" pitchFamily="18" charset="2"/>
              </a:rPr>
              <a:t>pop</a:t>
            </a:r>
            <a:r>
              <a:rPr lang="en-US" altLang="zh-CN" sz="2000">
                <a:sym typeface="Symbol" panose="05050102010706020507" pitchFamily="18" charset="2"/>
              </a:rPr>
              <a:t>(tblptr); </a:t>
            </a:r>
            <a:r>
              <a:rPr lang="en-US" altLang="zh-CN" sz="2000" i="1">
                <a:sym typeface="Symbol" panose="05050102010706020507" pitchFamily="18" charset="2"/>
              </a:rPr>
              <a:t>pop</a:t>
            </a:r>
            <a:r>
              <a:rPr lang="en-US" altLang="zh-CN" sz="2000">
                <a:sym typeface="Symbol" panose="05050102010706020507" pitchFamily="18" charset="2"/>
              </a:rPr>
              <a:t>(offset)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M  		{ t:=</a:t>
            </a:r>
            <a:r>
              <a:rPr lang="en-US" altLang="zh-CN" sz="2000" i="1">
                <a:sym typeface="Symbol" panose="05050102010706020507" pitchFamily="18" charset="2"/>
              </a:rPr>
              <a:t>mktable</a:t>
            </a:r>
            <a:r>
              <a:rPr lang="en-US" altLang="zh-CN" sz="2000">
                <a:sym typeface="Symbol" panose="05050102010706020507" pitchFamily="18" charset="2"/>
              </a:rPr>
              <a:t>(null);  </a:t>
            </a:r>
            <a:r>
              <a:rPr lang="en-US" altLang="zh-CN" sz="2000" i="1">
                <a:sym typeface="Symbol" panose="05050102010706020507" pitchFamily="18" charset="2"/>
              </a:rPr>
              <a:t>push</a:t>
            </a:r>
            <a:r>
              <a:rPr lang="en-US" altLang="zh-CN" sz="2000">
                <a:sym typeface="Symbol" panose="05050102010706020507" pitchFamily="18" charset="2"/>
              </a:rPr>
              <a:t>(t, tblptr);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				</a:t>
            </a:r>
            <a:r>
              <a:rPr lang="en-US" altLang="zh-CN" sz="2000" i="1">
                <a:sym typeface="Symbol" panose="05050102010706020507" pitchFamily="18" charset="2"/>
              </a:rPr>
              <a:t>push</a:t>
            </a:r>
            <a:r>
              <a:rPr lang="en-US" altLang="zh-CN" sz="2000">
                <a:sym typeface="Symbol" panose="05050102010706020507" pitchFamily="18" charset="2"/>
              </a:rPr>
              <a:t>(0, offset)}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D  D</a:t>
            </a:r>
            <a:r>
              <a:rPr lang="en-US" altLang="zh-CN" sz="2000" baseline="-25000">
                <a:sym typeface="Symbol" panose="05050102010706020507" pitchFamily="18" charset="2"/>
              </a:rPr>
              <a:t>1</a:t>
            </a:r>
            <a:r>
              <a:rPr lang="en-US" altLang="zh-CN" sz="2000">
                <a:sym typeface="Symbol" panose="05050102010706020507" pitchFamily="18" charset="2"/>
              </a:rPr>
              <a:t>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; </a:t>
            </a:r>
            <a:r>
              <a:rPr lang="en-US" altLang="zh-CN" sz="2000">
                <a:sym typeface="Symbol" panose="05050102010706020507" pitchFamily="18" charset="2"/>
              </a:rPr>
              <a:t>D</a:t>
            </a:r>
            <a:r>
              <a:rPr lang="en-US" altLang="zh-CN" sz="2000" baseline="-25000">
                <a:sym typeface="Symbol" panose="05050102010706020507" pitchFamily="18" charset="2"/>
              </a:rPr>
              <a:t>2</a:t>
            </a:r>
            <a:r>
              <a:rPr lang="en-US" altLang="zh-CN" sz="2000">
                <a:sym typeface="Symbol" panose="05050102010706020507" pitchFamily="18" charset="2"/>
              </a:rPr>
              <a:t> 	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D 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proc id ; </a:t>
            </a:r>
            <a:r>
              <a:rPr lang="en-US" altLang="zh-CN" sz="2000">
                <a:sym typeface="Symbol" panose="05050102010706020507" pitchFamily="18" charset="2"/>
              </a:rPr>
              <a:t>N D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;</a:t>
            </a:r>
            <a:r>
              <a:rPr lang="en-US" altLang="zh-CN" sz="2000">
                <a:sym typeface="Symbol" panose="05050102010706020507" pitchFamily="18" charset="2"/>
              </a:rPr>
              <a:t> S	{ t:=</a:t>
            </a:r>
            <a:r>
              <a:rPr lang="en-US" altLang="zh-CN" sz="2000" i="1">
                <a:sym typeface="Symbol" panose="05050102010706020507" pitchFamily="18" charset="2"/>
              </a:rPr>
              <a:t>top</a:t>
            </a:r>
            <a:r>
              <a:rPr lang="en-US" altLang="zh-CN" sz="2000">
                <a:sym typeface="Symbol" panose="05050102010706020507" pitchFamily="18" charset="2"/>
              </a:rPr>
              <a:t>(tblpr);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				</a:t>
            </a:r>
            <a:r>
              <a:rPr lang="en-US" altLang="zh-CN" sz="2000" i="1">
                <a:sym typeface="Symbol" panose="05050102010706020507" pitchFamily="18" charset="2"/>
              </a:rPr>
              <a:t>addwidth</a:t>
            </a:r>
            <a:r>
              <a:rPr lang="en-US" altLang="zh-CN" sz="2000">
                <a:sym typeface="Symbol" panose="05050102010706020507" pitchFamily="18" charset="2"/>
              </a:rPr>
              <a:t>(t,</a:t>
            </a:r>
            <a:r>
              <a:rPr lang="en-US" altLang="zh-CN" sz="2000" i="1">
                <a:sym typeface="Symbol" panose="05050102010706020507" pitchFamily="18" charset="2"/>
              </a:rPr>
              <a:t>top</a:t>
            </a:r>
            <a:r>
              <a:rPr lang="en-US" altLang="zh-CN" sz="2000">
                <a:sym typeface="Symbol" panose="05050102010706020507" pitchFamily="18" charset="2"/>
              </a:rPr>
              <a:t>(offset));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				</a:t>
            </a:r>
            <a:r>
              <a:rPr lang="en-US" altLang="zh-CN" sz="2000" i="1">
                <a:sym typeface="Symbol" panose="05050102010706020507" pitchFamily="18" charset="2"/>
              </a:rPr>
              <a:t>pop</a:t>
            </a:r>
            <a:r>
              <a:rPr lang="en-US" altLang="zh-CN" sz="2000">
                <a:sym typeface="Symbol" panose="05050102010706020507" pitchFamily="18" charset="2"/>
              </a:rPr>
              <a:t>(tblptr); </a:t>
            </a:r>
            <a:r>
              <a:rPr lang="en-US" altLang="zh-CN" sz="2000" i="1">
                <a:sym typeface="Symbol" panose="05050102010706020507" pitchFamily="18" charset="2"/>
              </a:rPr>
              <a:t>pop</a:t>
            </a:r>
            <a:r>
              <a:rPr lang="en-US" altLang="zh-CN" sz="2000">
                <a:sym typeface="Symbol" panose="05050102010706020507" pitchFamily="18" charset="2"/>
              </a:rPr>
              <a:t>(offset);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				</a:t>
            </a:r>
            <a:r>
              <a:rPr lang="en-US" altLang="zh-CN" sz="2000" i="1">
                <a:sym typeface="Symbol" panose="05050102010706020507" pitchFamily="18" charset="2"/>
              </a:rPr>
              <a:t>enterproc</a:t>
            </a:r>
            <a:r>
              <a:rPr lang="en-US" altLang="zh-CN" sz="2000">
                <a:sym typeface="Symbol" panose="05050102010706020507" pitchFamily="18" charset="2"/>
              </a:rPr>
              <a:t>(</a:t>
            </a:r>
            <a:r>
              <a:rPr lang="en-US" altLang="zh-CN" sz="2000" i="1">
                <a:sym typeface="Symbol" panose="05050102010706020507" pitchFamily="18" charset="2"/>
              </a:rPr>
              <a:t>top</a:t>
            </a:r>
            <a:r>
              <a:rPr lang="en-US" altLang="zh-CN" sz="2000">
                <a:sym typeface="Symbol" panose="05050102010706020507" pitchFamily="18" charset="2"/>
              </a:rPr>
              <a:t>(tblptr),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000">
                <a:sym typeface="Symbol" panose="05050102010706020507" pitchFamily="18" charset="2"/>
              </a:rPr>
              <a:t>.name, t)}	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N   		{t:=</a:t>
            </a:r>
            <a:r>
              <a:rPr lang="en-US" altLang="zh-CN" sz="2000" i="1">
                <a:sym typeface="Symbol" panose="05050102010706020507" pitchFamily="18" charset="2"/>
              </a:rPr>
              <a:t>mktable</a:t>
            </a:r>
            <a:r>
              <a:rPr lang="en-US" altLang="zh-CN" sz="2000">
                <a:sym typeface="Symbol" panose="05050102010706020507" pitchFamily="18" charset="2"/>
              </a:rPr>
              <a:t>(</a:t>
            </a:r>
            <a:r>
              <a:rPr lang="en-US" altLang="zh-CN" sz="2000" i="1">
                <a:sym typeface="Symbol" panose="05050102010706020507" pitchFamily="18" charset="2"/>
              </a:rPr>
              <a:t>top</a:t>
            </a:r>
            <a:r>
              <a:rPr lang="en-US" altLang="zh-CN" sz="2000">
                <a:sym typeface="Symbol" panose="05050102010706020507" pitchFamily="18" charset="2"/>
              </a:rPr>
              <a:t>(tblptr)); </a:t>
            </a:r>
            <a:r>
              <a:rPr lang="en-US" altLang="zh-CN" sz="2000" i="1">
                <a:sym typeface="Symbol" panose="05050102010706020507" pitchFamily="18" charset="2"/>
              </a:rPr>
              <a:t>push</a:t>
            </a:r>
            <a:r>
              <a:rPr lang="en-US" altLang="zh-CN" sz="2000">
                <a:sym typeface="Symbol" panose="05050102010706020507" pitchFamily="18" charset="2"/>
              </a:rPr>
              <a:t>(t,tblptr);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				</a:t>
            </a:r>
            <a:r>
              <a:rPr lang="en-US" altLang="zh-CN" sz="2000" i="1">
                <a:sym typeface="Symbol" panose="05050102010706020507" pitchFamily="18" charset="2"/>
              </a:rPr>
              <a:t>push</a:t>
            </a:r>
            <a:r>
              <a:rPr lang="en-US" altLang="zh-CN" sz="2000">
                <a:sym typeface="Symbol" panose="05050102010706020507" pitchFamily="18" charset="2"/>
              </a:rPr>
              <a:t>(0,offset);}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D 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id : </a:t>
            </a:r>
            <a:r>
              <a:rPr lang="en-US" altLang="zh-CN" sz="2000">
                <a:sym typeface="Symbol" panose="05050102010706020507" pitchFamily="18" charset="2"/>
              </a:rPr>
              <a:t>T    {</a:t>
            </a:r>
            <a:r>
              <a:rPr lang="en-US" altLang="zh-CN" sz="2000" i="1">
                <a:sym typeface="Symbol" panose="05050102010706020507" pitchFamily="18" charset="2"/>
              </a:rPr>
              <a:t>enter</a:t>
            </a:r>
            <a:r>
              <a:rPr lang="en-US" altLang="zh-CN" sz="2000">
                <a:sym typeface="Symbol" panose="05050102010706020507" pitchFamily="18" charset="2"/>
              </a:rPr>
              <a:t>(</a:t>
            </a:r>
            <a:r>
              <a:rPr lang="en-US" altLang="zh-CN" sz="2000" i="1">
                <a:sym typeface="Symbol" panose="05050102010706020507" pitchFamily="18" charset="2"/>
              </a:rPr>
              <a:t>top</a:t>
            </a:r>
            <a:r>
              <a:rPr lang="en-US" altLang="zh-CN" sz="2000">
                <a:sym typeface="Symbol" panose="05050102010706020507" pitchFamily="18" charset="2"/>
              </a:rPr>
              <a:t>(tblptr), </a:t>
            </a:r>
            <a:r>
              <a:rPr lang="en-US" altLang="zh-CN" sz="2000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000">
                <a:sym typeface="Symbol" panose="05050102010706020507" pitchFamily="18" charset="2"/>
              </a:rPr>
              <a:t>.name, T.</a:t>
            </a:r>
            <a:r>
              <a:rPr lang="en-US" altLang="zh-CN" sz="2000" i="1">
                <a:sym typeface="Symbol" panose="05050102010706020507" pitchFamily="18" charset="2"/>
              </a:rPr>
              <a:t>type</a:t>
            </a:r>
            <a:r>
              <a:rPr lang="en-US" altLang="zh-CN" sz="2000">
                <a:sym typeface="Symbol" panose="05050102010706020507" pitchFamily="18" charset="2"/>
              </a:rPr>
              <a:t>, </a:t>
            </a:r>
            <a:r>
              <a:rPr lang="en-US" altLang="zh-CN" sz="2000" i="1">
                <a:sym typeface="Symbol" panose="05050102010706020507" pitchFamily="18" charset="2"/>
              </a:rPr>
              <a:t>top</a:t>
            </a:r>
            <a:r>
              <a:rPr lang="en-US" altLang="zh-CN" sz="2000">
                <a:sym typeface="Symbol" panose="05050102010706020507" pitchFamily="18" charset="2"/>
              </a:rPr>
              <a:t>(offset));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>
                <a:sym typeface="Symbol" panose="05050102010706020507" pitchFamily="18" charset="2"/>
              </a:rPr>
              <a:t>			</a:t>
            </a:r>
            <a:r>
              <a:rPr lang="en-US" altLang="zh-CN" sz="2000" i="1">
                <a:sym typeface="Symbol" panose="05050102010706020507" pitchFamily="18" charset="2"/>
              </a:rPr>
              <a:t>top</a:t>
            </a:r>
            <a:r>
              <a:rPr lang="en-US" altLang="zh-CN" sz="2000">
                <a:sym typeface="Symbol" panose="05050102010706020507" pitchFamily="18" charset="2"/>
              </a:rPr>
              <a:t>(offset):=</a:t>
            </a:r>
            <a:r>
              <a:rPr lang="en-US" altLang="zh-CN" sz="2000" i="1">
                <a:sym typeface="Symbol" panose="05050102010706020507" pitchFamily="18" charset="2"/>
              </a:rPr>
              <a:t>top</a:t>
            </a:r>
            <a:r>
              <a:rPr lang="en-US" altLang="zh-CN" sz="2000">
                <a:sym typeface="Symbol" panose="05050102010706020507" pitchFamily="18" charset="2"/>
              </a:rPr>
              <a:t>(offset) + T.</a:t>
            </a:r>
            <a:r>
              <a:rPr lang="en-US" altLang="zh-CN" sz="2000" i="1">
                <a:sym typeface="Symbol" panose="05050102010706020507" pitchFamily="18" charset="2"/>
              </a:rPr>
              <a:t>width</a:t>
            </a:r>
          </a:p>
        </p:txBody>
      </p:sp>
      <p:sp>
        <p:nvSpPr>
          <p:cNvPr id="20484" name="Text Box 4">
            <a:extLst>
              <a:ext uri="{FF2B5EF4-FFF2-40B4-BE49-F238E27FC236}">
                <a16:creationId xmlns:a16="http://schemas.microsoft.com/office/drawing/2014/main" id="{0A49C618-3EED-48D8-8116-E6BFA6D2ED15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7391400" y="457200"/>
            <a:ext cx="152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chemeClr val="folHlink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符号表栈</a:t>
            </a:r>
          </a:p>
        </p:txBody>
      </p:sp>
      <p:sp>
        <p:nvSpPr>
          <p:cNvPr id="20485" name="Line 5">
            <a:extLst>
              <a:ext uri="{FF2B5EF4-FFF2-40B4-BE49-F238E27FC236}">
                <a16:creationId xmlns:a16="http://schemas.microsoft.com/office/drawing/2014/main" id="{136A5CA5-A043-45E0-8130-8C504DDED638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4800600" y="838200"/>
            <a:ext cx="2743200" cy="6096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486" name="Text Box 6">
            <a:extLst>
              <a:ext uri="{FF2B5EF4-FFF2-40B4-BE49-F238E27FC236}">
                <a16:creationId xmlns:a16="http://schemas.microsoft.com/office/drawing/2014/main" id="{B1CB0188-2927-4917-BD80-AA005539E255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7543800" y="1981200"/>
            <a:ext cx="12192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chemeClr val="folHlink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内存占用量栈</a:t>
            </a:r>
          </a:p>
        </p:txBody>
      </p:sp>
      <p:sp>
        <p:nvSpPr>
          <p:cNvPr id="20487" name="Freeform 7">
            <a:extLst>
              <a:ext uri="{FF2B5EF4-FFF2-40B4-BE49-F238E27FC236}">
                <a16:creationId xmlns:a16="http://schemas.microsoft.com/office/drawing/2014/main" id="{C8BF5B70-74FB-46DA-A9D8-A02CF9703498}"/>
              </a:ext>
            </a:extLst>
          </p:cNvPr>
          <p:cNvSpPr>
            <a:spLocks/>
          </p:cNvSpPr>
          <p:nvPr/>
        </p:nvSpPr>
        <p:spPr bwMode="ltGray">
          <a:xfrm>
            <a:off x="6172200" y="1676400"/>
            <a:ext cx="1524000" cy="685800"/>
          </a:xfrm>
          <a:custGeom>
            <a:avLst/>
            <a:gdLst>
              <a:gd name="T0" fmla="*/ 2147483646 w 470"/>
              <a:gd name="T1" fmla="*/ 2147483646 h 433"/>
              <a:gd name="T2" fmla="*/ 0 w 470"/>
              <a:gd name="T3" fmla="*/ 0 h 433"/>
              <a:gd name="T4" fmla="*/ 0 60000 65536"/>
              <a:gd name="T5" fmla="*/ 0 60000 65536"/>
              <a:gd name="T6" fmla="*/ 0 w 470"/>
              <a:gd name="T7" fmla="*/ 0 h 433"/>
              <a:gd name="T8" fmla="*/ 470 w 470"/>
              <a:gd name="T9" fmla="*/ 433 h 433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470" h="433">
                <a:moveTo>
                  <a:pt x="470" y="433"/>
                </a:move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rgbClr val="FF3300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2A6E8E42-2276-43B0-BC63-37001960742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56600" y="1406520"/>
              <a:ext cx="6289920" cy="483624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2A6E8E42-2276-43B0-BC63-3700196074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7240" y="1397160"/>
                <a:ext cx="6308640" cy="48549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D77A490E-5892-4D96-B0DA-018E9DC982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626"/>
    </mc:Choice>
    <mc:Fallback xmlns="">
      <p:transition spd="slow" advTm="266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1B84EAE1-75AB-4BD5-A783-DC88F03672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8.2.3  </a:t>
            </a:r>
            <a:r>
              <a:rPr lang="zh-CN" altLang="en-US"/>
              <a:t>记录类型的处理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9828391E-DB85-41E2-A062-7C298B0ABA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创建独立的符号表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T→ </a:t>
            </a:r>
            <a:r>
              <a:rPr lang="en-US" altLang="zh-CN" sz="2400" b="1"/>
              <a:t>record</a:t>
            </a:r>
            <a:r>
              <a:rPr lang="en-US" altLang="zh-CN" sz="2400"/>
              <a:t> L D </a:t>
            </a:r>
            <a:r>
              <a:rPr lang="en-US" altLang="zh-CN" sz="2400" b="1"/>
              <a:t>end</a:t>
            </a:r>
            <a:r>
              <a:rPr lang="en-US" altLang="zh-CN" sz="2400"/>
              <a:t>	{ T.type = record(top(tblptr));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		   T.width = top(offset);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		   pop(tblptr); pop(offset);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L→</a:t>
            </a:r>
            <a:r>
              <a:rPr lang="en-US" altLang="zh-CN" sz="2400">
                <a:latin typeface="Symbol" panose="05050102010706020507" pitchFamily="18" charset="2"/>
              </a:rPr>
              <a:t>e</a:t>
            </a:r>
            <a:r>
              <a:rPr lang="en-US" altLang="zh-CN" sz="2400"/>
              <a:t>			{ t = mktable(null);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		   push(t, tblptr); push(0, offset); }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9F25969-95E4-4BB4-9C46-8245B03AEA4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07560" y="2260440"/>
              <a:ext cx="4764960" cy="18687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9F25969-95E4-4BB4-9C46-8245B03AEA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98200" y="2251080"/>
                <a:ext cx="4783680" cy="1887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348EAAA-F40D-47A8-85D5-CDFB98AF3E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606"/>
    </mc:Choice>
    <mc:Fallback xmlns="">
      <p:transition spd="slow" advTm="746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2D441D6-D607-4A20-96AC-48AA2308B2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8.3  </a:t>
            </a:r>
            <a:r>
              <a:rPr lang="zh-CN" altLang="en-US"/>
              <a:t>赋值语句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B7F52FF5-1DC1-466E-BED8-0D872E4628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10150"/>
          </a:xfrm>
        </p:spPr>
        <p:txBody>
          <a:bodyPr/>
          <a:lstStyle/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800"/>
              <a:t>8.3.1  </a:t>
            </a:r>
            <a:r>
              <a:rPr lang="zh-CN" altLang="en-US" sz="2800"/>
              <a:t>符号表中的名字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S→ </a:t>
            </a:r>
            <a:r>
              <a:rPr lang="en-US" altLang="zh-CN" sz="2000" b="1"/>
              <a:t>id</a:t>
            </a:r>
            <a:r>
              <a:rPr lang="en-US" altLang="zh-CN" sz="2000"/>
              <a:t> := E	{ p = lookup(</a:t>
            </a:r>
            <a:r>
              <a:rPr lang="en-US" altLang="zh-CN" sz="2000" b="1"/>
              <a:t>id</a:t>
            </a:r>
            <a:r>
              <a:rPr lang="en-US" altLang="zh-CN" sz="2000"/>
              <a:t>.name);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	   </a:t>
            </a:r>
            <a:r>
              <a:rPr lang="en-US" altLang="zh-CN" sz="2000" b="1"/>
              <a:t>if</a:t>
            </a:r>
            <a:r>
              <a:rPr lang="en-US" altLang="zh-CN" sz="2000"/>
              <a:t> (p != null) emit(p ‘:=’ E.place);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	   </a:t>
            </a:r>
            <a:r>
              <a:rPr lang="en-US" altLang="zh-CN" sz="2000" b="1"/>
              <a:t>else</a:t>
            </a:r>
            <a:r>
              <a:rPr lang="en-US" altLang="zh-CN" sz="2000"/>
              <a:t> error;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E→ E</a:t>
            </a:r>
            <a:r>
              <a:rPr lang="en-US" altLang="zh-CN" sz="2000" baseline="-25000"/>
              <a:t>1</a:t>
            </a:r>
            <a:r>
              <a:rPr lang="en-US" altLang="zh-CN" sz="2000"/>
              <a:t> + E</a:t>
            </a:r>
            <a:r>
              <a:rPr lang="en-US" altLang="zh-CN" sz="2000" baseline="-25000"/>
              <a:t>2</a:t>
            </a:r>
            <a:r>
              <a:rPr lang="en-US" altLang="zh-CN" sz="2000"/>
              <a:t>	{ E.place = newtemp;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	   emit(E.place ‘:=’ E</a:t>
            </a:r>
            <a:r>
              <a:rPr lang="en-US" altLang="zh-CN" sz="2000" baseline="-25000"/>
              <a:t>1</a:t>
            </a:r>
            <a:r>
              <a:rPr lang="en-US" altLang="zh-CN" sz="2000"/>
              <a:t>.place ‘+’ E</a:t>
            </a:r>
            <a:r>
              <a:rPr lang="en-US" altLang="zh-CN" sz="2000" baseline="-25000"/>
              <a:t>2</a:t>
            </a:r>
            <a:r>
              <a:rPr lang="en-US" altLang="zh-CN" sz="2000"/>
              <a:t>.place;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E→ E</a:t>
            </a:r>
            <a:r>
              <a:rPr lang="en-US" altLang="zh-CN" sz="2000" baseline="-25000"/>
              <a:t>1</a:t>
            </a:r>
            <a:r>
              <a:rPr lang="en-US" altLang="zh-CN" sz="2000"/>
              <a:t> * E</a:t>
            </a:r>
            <a:r>
              <a:rPr lang="en-US" altLang="zh-CN" sz="2000" baseline="-25000"/>
              <a:t>2</a:t>
            </a:r>
            <a:r>
              <a:rPr lang="en-US" altLang="zh-CN" sz="2000"/>
              <a:t>	{ E.place = newtemp;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	   emit(E.place ‘:=’ E</a:t>
            </a:r>
            <a:r>
              <a:rPr lang="en-US" altLang="zh-CN" sz="2000" baseline="-25000"/>
              <a:t>1</a:t>
            </a:r>
            <a:r>
              <a:rPr lang="en-US" altLang="zh-CN" sz="2000"/>
              <a:t>.place ‘*’ E</a:t>
            </a:r>
            <a:r>
              <a:rPr lang="en-US" altLang="zh-CN" sz="2000" baseline="-25000"/>
              <a:t>2</a:t>
            </a:r>
            <a:r>
              <a:rPr lang="en-US" altLang="zh-CN" sz="2000"/>
              <a:t>.place;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E→ - E</a:t>
            </a:r>
            <a:r>
              <a:rPr lang="en-US" altLang="zh-CN" sz="2000" baseline="-25000"/>
              <a:t>1</a:t>
            </a:r>
            <a:r>
              <a:rPr lang="en-US" altLang="zh-CN" sz="2000"/>
              <a:t>		{ E.place = newtemp;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	   emit(E.place ‘:=’ ‘uminus’ E</a:t>
            </a:r>
            <a:r>
              <a:rPr lang="en-US" altLang="zh-CN" sz="2000" baseline="-25000"/>
              <a:t>1</a:t>
            </a:r>
            <a:r>
              <a:rPr lang="en-US" altLang="zh-CN" sz="2000"/>
              <a:t>.place;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E→ ( E</a:t>
            </a:r>
            <a:r>
              <a:rPr lang="en-US" altLang="zh-CN" sz="2000" baseline="-25000"/>
              <a:t>1 </a:t>
            </a:r>
            <a:r>
              <a:rPr lang="en-US" altLang="zh-CN" sz="2000"/>
              <a:t>)	{ E.place = E</a:t>
            </a:r>
            <a:r>
              <a:rPr lang="en-US" altLang="zh-CN" sz="2000" baseline="-25000"/>
              <a:t>1</a:t>
            </a:r>
            <a:r>
              <a:rPr lang="en-US" altLang="zh-CN" sz="2000"/>
              <a:t>.place }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E→ </a:t>
            </a:r>
            <a:r>
              <a:rPr lang="en-US" altLang="zh-CN" sz="2000" b="1"/>
              <a:t>id</a:t>
            </a:r>
            <a:r>
              <a:rPr lang="en-US" altLang="zh-CN" sz="2000"/>
              <a:t>		{ p = lookup(</a:t>
            </a:r>
            <a:r>
              <a:rPr lang="en-US" altLang="zh-CN" sz="2000" b="1"/>
              <a:t>id</a:t>
            </a:r>
            <a:r>
              <a:rPr lang="en-US" altLang="zh-CN" sz="2000"/>
              <a:t>.name);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	   </a:t>
            </a:r>
            <a:r>
              <a:rPr lang="en-US" altLang="zh-CN" sz="2000" b="1"/>
              <a:t>if</a:t>
            </a:r>
            <a:r>
              <a:rPr lang="en-US" altLang="zh-CN" sz="2000"/>
              <a:t> (p != null) E.place = p;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	   </a:t>
            </a:r>
            <a:r>
              <a:rPr lang="en-US" altLang="zh-CN" sz="2000" b="1"/>
              <a:t>else</a:t>
            </a:r>
            <a:r>
              <a:rPr lang="en-US" altLang="zh-CN" sz="2000"/>
              <a:t> error; }</a:t>
            </a:r>
          </a:p>
        </p:txBody>
      </p:sp>
      <p:sp>
        <p:nvSpPr>
          <p:cNvPr id="22532" name="Text Box 4">
            <a:extLst>
              <a:ext uri="{FF2B5EF4-FFF2-40B4-BE49-F238E27FC236}">
                <a16:creationId xmlns:a16="http://schemas.microsoft.com/office/drawing/2014/main" id="{60E04F2A-7580-4C1E-9E0F-167F29AB2AC5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781800" y="962025"/>
            <a:ext cx="18288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chemeClr val="folHlink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在符号表中查找标识符</a:t>
            </a:r>
          </a:p>
        </p:txBody>
      </p:sp>
      <p:sp>
        <p:nvSpPr>
          <p:cNvPr id="22533" name="Freeform 5">
            <a:extLst>
              <a:ext uri="{FF2B5EF4-FFF2-40B4-BE49-F238E27FC236}">
                <a16:creationId xmlns:a16="http://schemas.microsoft.com/office/drawing/2014/main" id="{CB5A47A6-0907-471C-B2D2-9DA8E1783DF3}"/>
              </a:ext>
            </a:extLst>
          </p:cNvPr>
          <p:cNvSpPr>
            <a:spLocks/>
          </p:cNvSpPr>
          <p:nvPr/>
        </p:nvSpPr>
        <p:spPr bwMode="ltGray">
          <a:xfrm>
            <a:off x="4191000" y="1390650"/>
            <a:ext cx="2730500" cy="514350"/>
          </a:xfrm>
          <a:custGeom>
            <a:avLst/>
            <a:gdLst>
              <a:gd name="T0" fmla="*/ 2147483646 w 1595"/>
              <a:gd name="T1" fmla="*/ 0 h 372"/>
              <a:gd name="T2" fmla="*/ 0 w 1595"/>
              <a:gd name="T3" fmla="*/ 2147483646 h 372"/>
              <a:gd name="T4" fmla="*/ 0 60000 65536"/>
              <a:gd name="T5" fmla="*/ 0 60000 65536"/>
              <a:gd name="T6" fmla="*/ 0 w 1595"/>
              <a:gd name="T7" fmla="*/ 0 h 372"/>
              <a:gd name="T8" fmla="*/ 1595 w 1595"/>
              <a:gd name="T9" fmla="*/ 372 h 37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595" h="372">
                <a:moveTo>
                  <a:pt x="1595" y="0"/>
                </a:moveTo>
                <a:lnTo>
                  <a:pt x="0" y="372"/>
                </a:lnTo>
              </a:path>
            </a:pathLst>
          </a:custGeom>
          <a:noFill/>
          <a:ln w="25400" cap="flat" cmpd="sng">
            <a:solidFill>
              <a:srgbClr val="FF3300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1E60972-D7D4-4D97-81A4-0C3809C27F4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09200" y="398880"/>
              <a:ext cx="5632200" cy="35272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1E60972-D7D4-4D97-81A4-0C3809C27F4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9840" y="389520"/>
                <a:ext cx="5650920" cy="3546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161887A-2E87-49A0-BF2E-08AB7CB57E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4604"/>
    </mc:Choice>
    <mc:Fallback xmlns="">
      <p:transition spd="slow" advTm="264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B40AE4D6-F65B-441F-872F-03FE70A0C4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8.3.2  </a:t>
            </a:r>
            <a:r>
              <a:rPr lang="zh-CN" altLang="en-US"/>
              <a:t>临时名字的重用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7AC204F4-056D-4849-9EF7-43E7F69D20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81600"/>
          </a:xfrm>
        </p:spPr>
        <p:txBody>
          <a:bodyPr/>
          <a:lstStyle/>
          <a:p>
            <a:pPr eaLnBrk="1" hangingPunct="1"/>
            <a:r>
              <a:rPr lang="en-US" altLang="zh-CN" sz="2800"/>
              <a:t>newtemp</a:t>
            </a:r>
            <a:r>
              <a:rPr lang="zh-CN" altLang="en-US" sz="2800"/>
              <a:t>每次产生不同名字，浪费空间</a:t>
            </a:r>
          </a:p>
          <a:p>
            <a:pPr eaLnBrk="1" hangingPunct="1"/>
            <a:r>
              <a:rPr lang="en-US" altLang="zh-CN" sz="2800"/>
              <a:t>E→E</a:t>
            </a:r>
            <a:r>
              <a:rPr lang="en-US" altLang="zh-CN" sz="2800" baseline="-25000"/>
              <a:t>1</a:t>
            </a:r>
            <a:r>
              <a:rPr lang="en-US" altLang="zh-CN" sz="2800"/>
              <a:t> + E</a:t>
            </a:r>
            <a:r>
              <a:rPr lang="en-US" altLang="zh-CN" sz="2800" baseline="-25000"/>
              <a:t>2</a:t>
            </a:r>
            <a:r>
              <a:rPr lang="en-US" altLang="zh-CN" sz="2800">
                <a:sym typeface="Wingdings" panose="05000000000000000000" pitchFamily="2" charset="2"/>
              </a:rPr>
              <a:t></a:t>
            </a:r>
            <a:endParaRPr lang="en-US" altLang="zh-CN" sz="2800"/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计算</a:t>
            </a:r>
            <a:r>
              <a:rPr lang="en-US" altLang="zh-CN" sz="2400"/>
              <a:t>E</a:t>
            </a:r>
            <a:r>
              <a:rPr lang="en-US" altLang="zh-CN" sz="2400" baseline="-25000"/>
              <a:t>1</a:t>
            </a:r>
            <a:r>
              <a:rPr lang="en-US" altLang="zh-CN" sz="2400">
                <a:sym typeface="Wingdings" panose="05000000000000000000" pitchFamily="2" charset="2"/>
              </a:rPr>
              <a:t>t</a:t>
            </a:r>
            <a:r>
              <a:rPr lang="en-US" altLang="zh-CN" sz="2400" baseline="-25000">
                <a:sym typeface="Wingdings" panose="05000000000000000000" pitchFamily="2" charset="2"/>
              </a:rPr>
              <a:t>1</a:t>
            </a:r>
            <a:endParaRPr lang="en-US" altLang="zh-CN" sz="2400">
              <a:sym typeface="Wingdings" panose="05000000000000000000" pitchFamily="2" charset="2"/>
            </a:endParaRP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计算</a:t>
            </a:r>
            <a:r>
              <a:rPr lang="en-US" altLang="zh-CN" sz="2400"/>
              <a:t>E</a:t>
            </a:r>
            <a:r>
              <a:rPr lang="en-US" altLang="zh-CN" sz="2400" baseline="-25000"/>
              <a:t>2</a:t>
            </a:r>
            <a:r>
              <a:rPr lang="en-US" altLang="zh-CN" sz="2400">
                <a:sym typeface="Wingdings" panose="05000000000000000000" pitchFamily="2" charset="2"/>
              </a:rPr>
              <a:t>t</a:t>
            </a:r>
            <a:r>
              <a:rPr lang="en-US" altLang="zh-CN" sz="2400" baseline="-25000">
                <a:sym typeface="Wingdings" panose="05000000000000000000" pitchFamily="2" charset="2"/>
              </a:rPr>
              <a:t>2</a:t>
            </a:r>
            <a:endParaRPr lang="en-US" altLang="zh-CN" sz="2400">
              <a:sym typeface="Wingdings" panose="05000000000000000000" pitchFamily="2" charset="2"/>
            </a:endParaRP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Wingdings" panose="05000000000000000000" pitchFamily="2" charset="2"/>
              </a:rPr>
              <a:t>t = t</a:t>
            </a:r>
            <a:r>
              <a:rPr lang="en-US" altLang="zh-CN" sz="2400" baseline="-25000">
                <a:sym typeface="Wingdings" panose="05000000000000000000" pitchFamily="2" charset="2"/>
              </a:rPr>
              <a:t>1</a:t>
            </a:r>
            <a:r>
              <a:rPr lang="en-US" altLang="zh-CN" sz="2400">
                <a:sym typeface="Wingdings" panose="05000000000000000000" pitchFamily="2" charset="2"/>
              </a:rPr>
              <a:t> + t</a:t>
            </a:r>
            <a:r>
              <a:rPr lang="en-US" altLang="zh-CN" sz="2400" baseline="-25000">
                <a:sym typeface="Wingdings" panose="05000000000000000000" pitchFamily="2" charset="2"/>
              </a:rPr>
              <a:t>2</a:t>
            </a:r>
            <a:endParaRPr lang="en-US" altLang="zh-CN" sz="2400">
              <a:sym typeface="Wingdings" panose="05000000000000000000" pitchFamily="2" charset="2"/>
            </a:endParaRPr>
          </a:p>
          <a:p>
            <a:pPr eaLnBrk="1" hangingPunct="1"/>
            <a:r>
              <a:rPr lang="zh-CN" altLang="en-US" sz="2800">
                <a:sym typeface="Wingdings" panose="05000000000000000000" pitchFamily="2" charset="2"/>
              </a:rPr>
              <a:t>计算</a:t>
            </a:r>
            <a:r>
              <a:rPr lang="en-US" altLang="zh-CN" sz="2800">
                <a:sym typeface="Wingdings" panose="05000000000000000000" pitchFamily="2" charset="2"/>
              </a:rPr>
              <a:t>E</a:t>
            </a:r>
            <a:r>
              <a:rPr lang="en-US" altLang="zh-CN" sz="2800" baseline="-25000">
                <a:sym typeface="Wingdings" panose="05000000000000000000" pitchFamily="2" charset="2"/>
              </a:rPr>
              <a:t>2</a:t>
            </a:r>
            <a:r>
              <a:rPr lang="zh-CN" altLang="en-US" sz="2800">
                <a:sym typeface="Wingdings" panose="05000000000000000000" pitchFamily="2" charset="2"/>
              </a:rPr>
              <a:t>的临时变量的生存期都包含在</a:t>
            </a:r>
            <a:r>
              <a:rPr lang="en-US" altLang="zh-CN" sz="2800">
                <a:sym typeface="Wingdings" panose="05000000000000000000" pitchFamily="2" charset="2"/>
              </a:rPr>
              <a:t>t</a:t>
            </a:r>
            <a:r>
              <a:rPr lang="en-US" altLang="zh-CN" sz="2800" baseline="-25000">
                <a:sym typeface="Wingdings" panose="05000000000000000000" pitchFamily="2" charset="2"/>
              </a:rPr>
              <a:t>1</a:t>
            </a:r>
            <a:r>
              <a:rPr lang="zh-CN" altLang="en-US" sz="2800">
                <a:sym typeface="Wingdings" panose="05000000000000000000" pitchFamily="2" charset="2"/>
              </a:rPr>
              <a:t>内</a:t>
            </a:r>
          </a:p>
          <a:p>
            <a:pPr eaLnBrk="1" hangingPunct="1"/>
            <a:r>
              <a:rPr lang="zh-CN" altLang="en-US" sz="2800">
                <a:sym typeface="Wingdings" panose="05000000000000000000" pitchFamily="2" charset="2"/>
              </a:rPr>
              <a:t>重用算法</a:t>
            </a:r>
            <a:r>
              <a:rPr lang="en-US" altLang="zh-CN" sz="2800">
                <a:sym typeface="Wingdings" panose="05000000000000000000" pitchFamily="2" charset="2"/>
              </a:rPr>
              <a:t>——</a:t>
            </a:r>
            <a:r>
              <a:rPr lang="zh-CN" altLang="en-US" sz="2800">
                <a:sym typeface="Wingdings" panose="05000000000000000000" pitchFamily="2" charset="2"/>
              </a:rPr>
              <a:t>计数器</a:t>
            </a:r>
            <a:r>
              <a:rPr lang="en-US" altLang="zh-CN" sz="2800">
                <a:sym typeface="Wingdings" panose="05000000000000000000" pitchFamily="2" charset="2"/>
              </a:rPr>
              <a:t>c</a:t>
            </a:r>
            <a:r>
              <a:rPr lang="zh-CN" altLang="en-US" sz="2800">
                <a:sym typeface="Wingdings" panose="05000000000000000000" pitchFamily="2" charset="2"/>
              </a:rPr>
              <a:t>，初始为</a:t>
            </a:r>
            <a:r>
              <a:rPr lang="en-US" altLang="zh-CN" sz="2800">
                <a:sym typeface="Wingdings" panose="05000000000000000000" pitchFamily="2" charset="2"/>
              </a:rPr>
              <a:t>0</a:t>
            </a: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临时名字作为运算对象使用</a:t>
            </a:r>
            <a:r>
              <a:rPr lang="en-US" altLang="zh-CN" sz="2400">
                <a:sym typeface="Wingdings" panose="05000000000000000000" pitchFamily="2" charset="2"/>
              </a:rPr>
              <a:t>c--</a:t>
            </a: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生成新的临时名字</a:t>
            </a:r>
            <a:r>
              <a:rPr lang="en-US" altLang="zh-CN" sz="2400">
                <a:sym typeface="Wingdings" panose="05000000000000000000" pitchFamily="2" charset="2"/>
              </a:rPr>
              <a:t>——$c</a:t>
            </a:r>
            <a:r>
              <a:rPr lang="zh-CN" altLang="en-US" sz="2400">
                <a:sym typeface="Wingdings" panose="05000000000000000000" pitchFamily="2" charset="2"/>
              </a:rPr>
              <a:t>，</a:t>
            </a:r>
            <a:r>
              <a:rPr lang="en-US" altLang="zh-CN" sz="2400">
                <a:sym typeface="Wingdings" panose="05000000000000000000" pitchFamily="2" charset="2"/>
              </a:rPr>
              <a:t>c++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3419B31-B44E-4AC5-B836-E5DD6860B48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69280" y="1778400"/>
              <a:ext cx="5132880" cy="37576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3419B31-B44E-4AC5-B836-E5DD6860B48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59920" y="1769040"/>
                <a:ext cx="5151600" cy="37764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9464235-301A-4BC7-9D6E-0A2CB2991C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433"/>
    </mc:Choice>
    <mc:Fallback>
      <p:transition spd="slow" advTm="460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57CF7232-5F5A-4662-9595-876F6B995A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8.1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C17D8C53-FE25-475B-91AE-60BC8BFA66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x = a * b + c * d – e * f</a:t>
            </a:r>
          </a:p>
          <a:p>
            <a:pPr eaLnBrk="1" hangingPunct="1"/>
            <a:endParaRPr lang="en-US" altLang="zh-CN"/>
          </a:p>
        </p:txBody>
      </p:sp>
      <p:pic>
        <p:nvPicPr>
          <p:cNvPr id="24580" name="Picture 4" descr="reuse">
            <a:extLst>
              <a:ext uri="{FF2B5EF4-FFF2-40B4-BE49-F238E27FC236}">
                <a16:creationId xmlns:a16="http://schemas.microsoft.com/office/drawing/2014/main" id="{C6C6F1D0-5B6D-45A7-80C2-34F6C8252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981200"/>
            <a:ext cx="3048000" cy="3535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Text Box 5">
            <a:extLst>
              <a:ext uri="{FF2B5EF4-FFF2-40B4-BE49-F238E27FC236}">
                <a16:creationId xmlns:a16="http://schemas.microsoft.com/office/drawing/2014/main" id="{DECE8714-214E-469B-B5C9-7244655428D0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228600" y="2819400"/>
            <a:ext cx="28956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solidFill>
                  <a:srgbClr val="FF3300"/>
                </a:solidFill>
              </a:rPr>
              <a:t>$0, $1</a:t>
            </a:r>
            <a:r>
              <a:rPr lang="zh-CN" altLang="en-US" sz="2000">
                <a:solidFill>
                  <a:srgbClr val="FF3300"/>
                </a:solidFill>
              </a:rPr>
              <a:t>为运算对象，</a:t>
            </a:r>
            <a:r>
              <a:rPr lang="en-US" altLang="zh-CN" sz="2000">
                <a:solidFill>
                  <a:srgbClr val="FF3300"/>
                </a:solidFill>
              </a:rPr>
              <a:t>c</a:t>
            </a:r>
            <a:r>
              <a:rPr lang="zh-CN" altLang="en-US" sz="2000">
                <a:solidFill>
                  <a:srgbClr val="FF3300"/>
                </a:solidFill>
              </a:rPr>
              <a:t>减</a:t>
            </a:r>
            <a:r>
              <a:rPr lang="en-US" altLang="zh-CN" sz="2000">
                <a:solidFill>
                  <a:srgbClr val="FF3300"/>
                </a:solidFill>
              </a:rPr>
              <a:t>2</a:t>
            </a:r>
            <a:r>
              <a:rPr lang="zh-CN" altLang="en-US" sz="2000">
                <a:solidFill>
                  <a:srgbClr val="FF3300"/>
                </a:solidFill>
              </a:rPr>
              <a:t>，变为</a:t>
            </a:r>
            <a:r>
              <a:rPr lang="en-US" altLang="zh-CN" sz="2000">
                <a:solidFill>
                  <a:srgbClr val="FF3300"/>
                </a:solidFill>
              </a:rPr>
              <a:t>0</a:t>
            </a:r>
            <a:r>
              <a:rPr lang="en-US" altLang="zh-CN" sz="2000">
                <a:solidFill>
                  <a:srgbClr val="FF3300"/>
                </a:solidFill>
                <a:sym typeface="Wingdings" panose="05000000000000000000" pitchFamily="2" charset="2"/>
              </a:rPr>
              <a:t></a:t>
            </a:r>
            <a:r>
              <a:rPr lang="zh-CN" altLang="en-US" sz="2000">
                <a:solidFill>
                  <a:srgbClr val="FF3300"/>
                </a:solidFill>
                <a:sym typeface="Wingdings" panose="05000000000000000000" pitchFamily="2" charset="2"/>
              </a:rPr>
              <a:t>结果又保存在</a:t>
            </a:r>
            <a:r>
              <a:rPr lang="en-US" altLang="zh-CN" sz="2000">
                <a:solidFill>
                  <a:srgbClr val="FF3300"/>
                </a:solidFill>
                <a:sym typeface="Wingdings" panose="05000000000000000000" pitchFamily="2" charset="2"/>
              </a:rPr>
              <a:t>$0</a:t>
            </a:r>
            <a:endParaRPr lang="en-US" altLang="zh-CN" sz="2000">
              <a:solidFill>
                <a:srgbClr val="FF3300"/>
              </a:solidFill>
            </a:endParaRPr>
          </a:p>
        </p:txBody>
      </p:sp>
      <p:sp>
        <p:nvSpPr>
          <p:cNvPr id="24582" name="Line 6">
            <a:extLst>
              <a:ext uri="{FF2B5EF4-FFF2-40B4-BE49-F238E27FC236}">
                <a16:creationId xmlns:a16="http://schemas.microsoft.com/office/drawing/2014/main" id="{EE8160C3-8375-4B10-B95D-205D10DAF42D}"/>
              </a:ext>
            </a:extLst>
          </p:cNvPr>
          <p:cNvSpPr>
            <a:spLocks noChangeShapeType="1"/>
          </p:cNvSpPr>
          <p:nvPr/>
        </p:nvSpPr>
        <p:spPr bwMode="ltGray">
          <a:xfrm>
            <a:off x="1981200" y="3429000"/>
            <a:ext cx="1371600" cy="5334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D91EE87-D319-4106-A663-4E4C0E6DE6A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42360" y="1440720"/>
              <a:ext cx="5005080" cy="27910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D91EE87-D319-4106-A663-4E4C0E6DE6A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33000" y="1431360"/>
                <a:ext cx="5023800" cy="2809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C4A6ED6-1FAB-4399-B3D1-FB8655DCFB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121"/>
    </mc:Choice>
    <mc:Fallback>
      <p:transition spd="slow" advTm="2041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17125</TotalTime>
  <Words>784</Words>
  <Application>Microsoft Office PowerPoint</Application>
  <PresentationFormat>全屏显示(4:3)</PresentationFormat>
  <Paragraphs>65</Paragraphs>
  <Slides>7</Slides>
  <Notes>0</Notes>
  <HiddenSlides>0</HiddenSlides>
  <MMClips>7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黑体</vt:lpstr>
      <vt:lpstr>宋体</vt:lpstr>
      <vt:lpstr>Symbol</vt:lpstr>
      <vt:lpstr>Tahoma</vt:lpstr>
      <vt:lpstr>Times New Roman</vt:lpstr>
      <vt:lpstr>Wingdings</vt:lpstr>
      <vt:lpstr>Blends</vt:lpstr>
      <vt:lpstr>8.2  声明语句的翻译</vt:lpstr>
      <vt:lpstr>8.2.2  作用域的处理</vt:lpstr>
      <vt:lpstr>处理作用域的翻译模式</vt:lpstr>
      <vt:lpstr>8.2.3  记录类型的处理</vt:lpstr>
      <vt:lpstr>8.3  赋值语句</vt:lpstr>
      <vt:lpstr>8.3.2  临时名字的重用</vt:lpstr>
      <vt:lpstr>例8.1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1806</cp:revision>
  <dcterms:created xsi:type="dcterms:W3CDTF">2003-06-05T11:51:39Z</dcterms:created>
  <dcterms:modified xsi:type="dcterms:W3CDTF">2020-12-13T13:16:44Z</dcterms:modified>
</cp:coreProperties>
</file>

<file path=docProps/thumbnail.jpeg>
</file>